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8288000" cy="10287000"/>
  <p:notesSz cx="6858000" cy="9144000"/>
  <p:embeddedFontLst>
    <p:embeddedFont>
      <p:font typeface="Montserrat Classic Bold" panose="020B0604020202020204" charset="0"/>
      <p:regular r:id="rId9"/>
    </p:embeddedFont>
    <p:embeddedFont>
      <p:font typeface="Montserrat Heavy" panose="020B0604020202020204" charset="0"/>
      <p:regular r:id="rId10"/>
    </p:embeddedFont>
    <p:embeddedFont>
      <p:font typeface="Montserrat Medium Italics" panose="020B0604020202020204" charset="0"/>
      <p:regular r:id="rId11"/>
    </p:embeddedFont>
    <p:embeddedFont>
      <p:font typeface="Poppin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048D"/>
    <a:srgbClr val="F68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1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895345" flipH="1">
            <a:off x="7415540" y="3995717"/>
            <a:ext cx="11330919" cy="5285405"/>
          </a:xfrm>
          <a:custGeom>
            <a:avLst/>
            <a:gdLst/>
            <a:ahLst/>
            <a:cxnLst/>
            <a:rect l="l" t="t" r="r" b="b"/>
            <a:pathLst>
              <a:path w="18155644" h="12246807">
                <a:moveTo>
                  <a:pt x="18155643" y="0"/>
                </a:moveTo>
                <a:lnTo>
                  <a:pt x="0" y="0"/>
                </a:lnTo>
                <a:lnTo>
                  <a:pt x="0" y="12246807"/>
                </a:lnTo>
                <a:lnTo>
                  <a:pt x="18155643" y="12246807"/>
                </a:lnTo>
                <a:lnTo>
                  <a:pt x="181556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39072" y="528472"/>
            <a:ext cx="1118994" cy="1309461"/>
          </a:xfrm>
          <a:custGeom>
            <a:avLst/>
            <a:gdLst/>
            <a:ahLst/>
            <a:cxnLst/>
            <a:rect l="l" t="t" r="r" b="b"/>
            <a:pathLst>
              <a:path w="1118994" h="1309461">
                <a:moveTo>
                  <a:pt x="0" y="0"/>
                </a:moveTo>
                <a:lnTo>
                  <a:pt x="1118994" y="0"/>
                </a:lnTo>
                <a:lnTo>
                  <a:pt x="1118994" y="1309461"/>
                </a:lnTo>
                <a:lnTo>
                  <a:pt x="0" y="1309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20554" y="1693044"/>
            <a:ext cx="6622276" cy="7782589"/>
          </a:xfrm>
          <a:custGeom>
            <a:avLst/>
            <a:gdLst/>
            <a:ahLst/>
            <a:cxnLst/>
            <a:rect l="l" t="t" r="r" b="b"/>
            <a:pathLst>
              <a:path w="6622276" h="7782589">
                <a:moveTo>
                  <a:pt x="0" y="0"/>
                </a:moveTo>
                <a:lnTo>
                  <a:pt x="6622276" y="0"/>
                </a:lnTo>
                <a:lnTo>
                  <a:pt x="6622276" y="7782589"/>
                </a:lnTo>
                <a:lnTo>
                  <a:pt x="0" y="7782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83177"/>
            <a:ext cx="10328706" cy="184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91"/>
              </a:lnSpc>
            </a:pPr>
            <a:r>
              <a:rPr lang="en-US" sz="10850" dirty="0">
                <a:solidFill>
                  <a:srgbClr val="342424"/>
                </a:solidFill>
                <a:latin typeface="Montserrat Heavy"/>
              </a:rPr>
              <a:t>E-COMMERCE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227352"/>
            <a:ext cx="7036782" cy="184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91"/>
              </a:lnSpc>
            </a:pPr>
            <a:r>
              <a:rPr lang="en-US" sz="10850" dirty="0">
                <a:solidFill>
                  <a:srgbClr val="3E4677"/>
                </a:solidFill>
                <a:latin typeface="Montserrat Heavy"/>
              </a:rPr>
              <a:t>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05265"/>
            <a:ext cx="9425431" cy="184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91"/>
              </a:lnSpc>
            </a:pPr>
            <a:r>
              <a:rPr lang="en-US" sz="10850" dirty="0">
                <a:solidFill>
                  <a:srgbClr val="342424"/>
                </a:solidFill>
                <a:latin typeface="Montserrat Heavy"/>
              </a:rPr>
              <a:t>FULL-STACK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07987" y="851694"/>
            <a:ext cx="1212331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>
                <a:solidFill>
                  <a:srgbClr val="342424"/>
                </a:solidFill>
                <a:latin typeface="Poppins Bold"/>
              </a:rPr>
              <a:t>SHOP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20318" y="851694"/>
            <a:ext cx="1638982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 dirty="0">
                <a:solidFill>
                  <a:srgbClr val="FF66C4"/>
                </a:solidFill>
                <a:latin typeface="Poppins Bold"/>
              </a:rPr>
              <a:t>SPHERE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50E22874-A7DE-3411-ECEE-5C4BC6100B32}"/>
              </a:ext>
            </a:extLst>
          </p:cNvPr>
          <p:cNvSpPr/>
          <p:nvPr/>
        </p:nvSpPr>
        <p:spPr>
          <a:xfrm>
            <a:off x="2045170" y="8045286"/>
            <a:ext cx="451926" cy="395349"/>
          </a:xfrm>
          <a:prstGeom prst="star5">
            <a:avLst/>
          </a:prstGeom>
          <a:solidFill>
            <a:srgbClr val="EA04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A1C5A-4027-8479-AAD1-7ABA8D70BF25}"/>
              </a:ext>
            </a:extLst>
          </p:cNvPr>
          <p:cNvSpPr txBox="1"/>
          <p:nvPr/>
        </p:nvSpPr>
        <p:spPr>
          <a:xfrm>
            <a:off x="1003300" y="7858241"/>
            <a:ext cx="3128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EA048D"/>
                </a:solidFill>
              </a:rPr>
              <a:t>By 5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50151" y="427097"/>
            <a:ext cx="6447597" cy="141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spc="164">
                <a:solidFill>
                  <a:srgbClr val="3E4677"/>
                </a:solidFill>
                <a:latin typeface="Montserrat Classic Bold"/>
              </a:rPr>
              <a:t>OUR TEAM</a:t>
            </a:r>
          </a:p>
        </p:txBody>
      </p:sp>
      <p:sp>
        <p:nvSpPr>
          <p:cNvPr id="4" name="Freeform 4"/>
          <p:cNvSpPr/>
          <p:nvPr/>
        </p:nvSpPr>
        <p:spPr>
          <a:xfrm>
            <a:off x="13139072" y="528472"/>
            <a:ext cx="1118994" cy="1309461"/>
          </a:xfrm>
          <a:custGeom>
            <a:avLst/>
            <a:gdLst/>
            <a:ahLst/>
            <a:cxnLst/>
            <a:rect l="l" t="t" r="r" b="b"/>
            <a:pathLst>
              <a:path w="1118994" h="1309461">
                <a:moveTo>
                  <a:pt x="0" y="0"/>
                </a:moveTo>
                <a:lnTo>
                  <a:pt x="1118994" y="0"/>
                </a:lnTo>
                <a:lnTo>
                  <a:pt x="1118994" y="1309461"/>
                </a:lnTo>
                <a:lnTo>
                  <a:pt x="0" y="1309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07987" y="851694"/>
            <a:ext cx="1212331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>
                <a:solidFill>
                  <a:srgbClr val="342424"/>
                </a:solidFill>
                <a:latin typeface="Poppins Bold"/>
              </a:rPr>
              <a:t>SHOP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20318" y="851694"/>
            <a:ext cx="1638982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>
                <a:solidFill>
                  <a:srgbClr val="FF66C4"/>
                </a:solidFill>
                <a:latin typeface="Poppins Bold"/>
              </a:rPr>
              <a:t>SPHERE</a:t>
            </a:r>
          </a:p>
        </p:txBody>
      </p:sp>
      <p:sp>
        <p:nvSpPr>
          <p:cNvPr id="7" name="Freeform 7"/>
          <p:cNvSpPr/>
          <p:nvPr/>
        </p:nvSpPr>
        <p:spPr>
          <a:xfrm rot="-10673770" flipH="1">
            <a:off x="-4821191" y="-5961631"/>
            <a:ext cx="11537104" cy="7782301"/>
          </a:xfrm>
          <a:custGeom>
            <a:avLst/>
            <a:gdLst/>
            <a:ahLst/>
            <a:cxnLst/>
            <a:rect l="l" t="t" r="r" b="b"/>
            <a:pathLst>
              <a:path w="11537104" h="7782301">
                <a:moveTo>
                  <a:pt x="11537104" y="0"/>
                </a:moveTo>
                <a:lnTo>
                  <a:pt x="0" y="0"/>
                </a:lnTo>
                <a:lnTo>
                  <a:pt x="0" y="7782301"/>
                </a:lnTo>
                <a:lnTo>
                  <a:pt x="11537104" y="7782301"/>
                </a:lnTo>
                <a:lnTo>
                  <a:pt x="115371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5463" y="2749278"/>
            <a:ext cx="2865384" cy="2865384"/>
          </a:xfrm>
          <a:custGeom>
            <a:avLst/>
            <a:gdLst/>
            <a:ahLst/>
            <a:cxnLst/>
            <a:rect l="l" t="t" r="r" b="b"/>
            <a:pathLst>
              <a:path w="2865384" h="2865384">
                <a:moveTo>
                  <a:pt x="0" y="0"/>
                </a:moveTo>
                <a:lnTo>
                  <a:pt x="2865383" y="0"/>
                </a:lnTo>
                <a:lnTo>
                  <a:pt x="2865383" y="2865383"/>
                </a:lnTo>
                <a:lnTo>
                  <a:pt x="0" y="286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5451" y="1627394"/>
            <a:ext cx="2797133" cy="3489822"/>
          </a:xfrm>
          <a:custGeom>
            <a:avLst/>
            <a:gdLst/>
            <a:ahLst/>
            <a:cxnLst/>
            <a:rect l="l" t="t" r="r" b="b"/>
            <a:pathLst>
              <a:path w="1875213" h="2841232">
                <a:moveTo>
                  <a:pt x="0" y="0"/>
                </a:moveTo>
                <a:lnTo>
                  <a:pt x="1875213" y="0"/>
                </a:lnTo>
                <a:lnTo>
                  <a:pt x="1875213" y="2841232"/>
                </a:lnTo>
                <a:lnTo>
                  <a:pt x="0" y="28412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66238" y="4921938"/>
            <a:ext cx="2651571" cy="1385446"/>
          </a:xfrm>
          <a:custGeom>
            <a:avLst/>
            <a:gdLst/>
            <a:ahLst/>
            <a:cxnLst/>
            <a:rect l="l" t="t" r="r" b="b"/>
            <a:pathLst>
              <a:path w="2651571" h="1385446">
                <a:moveTo>
                  <a:pt x="0" y="0"/>
                </a:moveTo>
                <a:lnTo>
                  <a:pt x="2651571" y="0"/>
                </a:lnTo>
                <a:lnTo>
                  <a:pt x="2651571" y="1385446"/>
                </a:lnTo>
                <a:lnTo>
                  <a:pt x="0" y="1385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75462" y="5319171"/>
            <a:ext cx="2233123" cy="33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074" dirty="0" err="1">
                <a:solidFill>
                  <a:srgbClr val="342424"/>
                </a:solidFill>
                <a:latin typeface="Montserrat Classic Bold"/>
              </a:rPr>
              <a:t>Triyo</a:t>
            </a:r>
            <a:endParaRPr lang="en-US" sz="2074" dirty="0">
              <a:solidFill>
                <a:srgbClr val="342424"/>
              </a:solidFill>
              <a:latin typeface="Montserrat Class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4766" y="5673373"/>
            <a:ext cx="1688858" cy="35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074" dirty="0">
                <a:solidFill>
                  <a:srgbClr val="342424"/>
                </a:solidFill>
                <a:latin typeface="Montserrat Medium Italics"/>
              </a:rPr>
              <a:t>member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4571041" y="5749899"/>
            <a:ext cx="2865384" cy="2865384"/>
          </a:xfrm>
          <a:custGeom>
            <a:avLst/>
            <a:gdLst/>
            <a:ahLst/>
            <a:cxnLst/>
            <a:rect l="l" t="t" r="r" b="b"/>
            <a:pathLst>
              <a:path w="2865384" h="2865384">
                <a:moveTo>
                  <a:pt x="0" y="0"/>
                </a:moveTo>
                <a:lnTo>
                  <a:pt x="2865384" y="0"/>
                </a:lnTo>
                <a:lnTo>
                  <a:pt x="2865384" y="2865383"/>
                </a:lnTo>
                <a:lnTo>
                  <a:pt x="0" y="286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125733" y="4410262"/>
            <a:ext cx="3615679" cy="4412808"/>
          </a:xfrm>
          <a:custGeom>
            <a:avLst/>
            <a:gdLst/>
            <a:ahLst/>
            <a:cxnLst/>
            <a:rect l="l" t="t" r="r" b="b"/>
            <a:pathLst>
              <a:path w="1875213" h="2841232">
                <a:moveTo>
                  <a:pt x="0" y="0"/>
                </a:moveTo>
                <a:lnTo>
                  <a:pt x="1875213" y="0"/>
                </a:lnTo>
                <a:lnTo>
                  <a:pt x="1875213" y="2841232"/>
                </a:lnTo>
                <a:lnTo>
                  <a:pt x="0" y="28412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661816" y="7922559"/>
            <a:ext cx="2651571" cy="1385446"/>
          </a:xfrm>
          <a:custGeom>
            <a:avLst/>
            <a:gdLst/>
            <a:ahLst/>
            <a:cxnLst/>
            <a:rect l="l" t="t" r="r" b="b"/>
            <a:pathLst>
              <a:path w="2651571" h="1385446">
                <a:moveTo>
                  <a:pt x="0" y="0"/>
                </a:moveTo>
                <a:lnTo>
                  <a:pt x="2651571" y="0"/>
                </a:lnTo>
                <a:lnTo>
                  <a:pt x="2651571" y="1385446"/>
                </a:lnTo>
                <a:lnTo>
                  <a:pt x="0" y="1385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871040" y="8319792"/>
            <a:ext cx="2233123" cy="33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074" dirty="0">
                <a:solidFill>
                  <a:srgbClr val="342424"/>
                </a:solidFill>
                <a:latin typeface="Montserrat Classic Bold"/>
              </a:rPr>
              <a:t>Aziz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0344" y="8673994"/>
            <a:ext cx="1688858" cy="35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074" dirty="0">
                <a:solidFill>
                  <a:srgbClr val="342424"/>
                </a:solidFill>
                <a:latin typeface="Montserrat Medium Italics"/>
              </a:rPr>
              <a:t>member</a:t>
            </a:r>
          </a:p>
        </p:txBody>
      </p:sp>
      <p:sp>
        <p:nvSpPr>
          <p:cNvPr id="18" name="Freeform 18"/>
          <p:cNvSpPr/>
          <p:nvPr/>
        </p:nvSpPr>
        <p:spPr>
          <a:xfrm>
            <a:off x="7663149" y="2594467"/>
            <a:ext cx="2865384" cy="2865384"/>
          </a:xfrm>
          <a:custGeom>
            <a:avLst/>
            <a:gdLst/>
            <a:ahLst/>
            <a:cxnLst/>
            <a:rect l="l" t="t" r="r" b="b"/>
            <a:pathLst>
              <a:path w="2865384" h="2865384">
                <a:moveTo>
                  <a:pt x="0" y="0"/>
                </a:moveTo>
                <a:lnTo>
                  <a:pt x="2865383" y="0"/>
                </a:lnTo>
                <a:lnTo>
                  <a:pt x="2865383" y="2865384"/>
                </a:lnTo>
                <a:lnTo>
                  <a:pt x="0" y="2865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801582" y="1627394"/>
            <a:ext cx="2830798" cy="3565343"/>
          </a:xfrm>
          <a:custGeom>
            <a:avLst/>
            <a:gdLst/>
            <a:ahLst/>
            <a:cxnLst/>
            <a:rect l="l" t="t" r="r" b="b"/>
            <a:pathLst>
              <a:path w="1875213" h="2841232">
                <a:moveTo>
                  <a:pt x="0" y="0"/>
                </a:moveTo>
                <a:lnTo>
                  <a:pt x="1875213" y="0"/>
                </a:lnTo>
                <a:lnTo>
                  <a:pt x="1875213" y="2841232"/>
                </a:lnTo>
                <a:lnTo>
                  <a:pt x="0" y="28412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753924" y="4767128"/>
            <a:ext cx="2651571" cy="1385446"/>
          </a:xfrm>
          <a:custGeom>
            <a:avLst/>
            <a:gdLst/>
            <a:ahLst/>
            <a:cxnLst/>
            <a:rect l="l" t="t" r="r" b="b"/>
            <a:pathLst>
              <a:path w="2651571" h="1385446">
                <a:moveTo>
                  <a:pt x="0" y="0"/>
                </a:moveTo>
                <a:lnTo>
                  <a:pt x="2651571" y="0"/>
                </a:lnTo>
                <a:lnTo>
                  <a:pt x="2651571" y="1385446"/>
                </a:lnTo>
                <a:lnTo>
                  <a:pt x="0" y="1385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963148" y="5164361"/>
            <a:ext cx="2233123" cy="33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074" dirty="0" err="1">
                <a:solidFill>
                  <a:srgbClr val="342424"/>
                </a:solidFill>
                <a:latin typeface="Montserrat Classic Bold"/>
              </a:rPr>
              <a:t>Kristyan</a:t>
            </a:r>
            <a:r>
              <a:rPr lang="en-US" sz="2074" dirty="0">
                <a:solidFill>
                  <a:srgbClr val="342424"/>
                </a:solidFill>
                <a:latin typeface="Montserrat Classic Bold"/>
              </a:rPr>
              <a:t> </a:t>
            </a:r>
            <a:r>
              <a:rPr lang="en-US" sz="2074" dirty="0" err="1">
                <a:solidFill>
                  <a:srgbClr val="342424"/>
                </a:solidFill>
                <a:latin typeface="Montserrat Classic Bold"/>
              </a:rPr>
              <a:t>Laoli</a:t>
            </a:r>
            <a:endParaRPr lang="en-US" sz="2074" dirty="0">
              <a:solidFill>
                <a:srgbClr val="342424"/>
              </a:solidFill>
              <a:latin typeface="Montserrat Classi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232452" y="5518563"/>
            <a:ext cx="1688858" cy="35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074" dirty="0">
                <a:solidFill>
                  <a:srgbClr val="342424"/>
                </a:solidFill>
                <a:latin typeface="Montserrat Medium Italics"/>
              </a:rPr>
              <a:t>Lead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853170" y="6097270"/>
            <a:ext cx="2865384" cy="2865384"/>
          </a:xfrm>
          <a:custGeom>
            <a:avLst/>
            <a:gdLst/>
            <a:ahLst/>
            <a:cxnLst/>
            <a:rect l="l" t="t" r="r" b="b"/>
            <a:pathLst>
              <a:path w="2865384" h="2865384">
                <a:moveTo>
                  <a:pt x="0" y="0"/>
                </a:moveTo>
                <a:lnTo>
                  <a:pt x="2865384" y="0"/>
                </a:lnTo>
                <a:lnTo>
                  <a:pt x="2865384" y="2865383"/>
                </a:lnTo>
                <a:lnTo>
                  <a:pt x="0" y="286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983236" y="5164361"/>
            <a:ext cx="2693470" cy="3389604"/>
          </a:xfrm>
          <a:custGeom>
            <a:avLst/>
            <a:gdLst/>
            <a:ahLst/>
            <a:cxnLst/>
            <a:rect l="l" t="t" r="r" b="b"/>
            <a:pathLst>
              <a:path w="1875213" h="2841232">
                <a:moveTo>
                  <a:pt x="0" y="0"/>
                </a:moveTo>
                <a:lnTo>
                  <a:pt x="1875213" y="0"/>
                </a:lnTo>
                <a:lnTo>
                  <a:pt x="1875213" y="2841232"/>
                </a:lnTo>
                <a:lnTo>
                  <a:pt x="0" y="28412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943945" y="8269930"/>
            <a:ext cx="2651571" cy="1385446"/>
          </a:xfrm>
          <a:custGeom>
            <a:avLst/>
            <a:gdLst/>
            <a:ahLst/>
            <a:cxnLst/>
            <a:rect l="l" t="t" r="r" b="b"/>
            <a:pathLst>
              <a:path w="2651571" h="1385446">
                <a:moveTo>
                  <a:pt x="0" y="0"/>
                </a:moveTo>
                <a:lnTo>
                  <a:pt x="2651571" y="0"/>
                </a:lnTo>
                <a:lnTo>
                  <a:pt x="2651571" y="1385446"/>
                </a:lnTo>
                <a:lnTo>
                  <a:pt x="0" y="1385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1153169" y="8667163"/>
            <a:ext cx="2233123" cy="33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074" dirty="0">
                <a:solidFill>
                  <a:srgbClr val="342424"/>
                </a:solidFill>
                <a:latin typeface="Montserrat Classic Bold"/>
              </a:rPr>
              <a:t>Fahmi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22473" y="9021366"/>
            <a:ext cx="1688858" cy="35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074" dirty="0">
                <a:solidFill>
                  <a:srgbClr val="342424"/>
                </a:solidFill>
                <a:latin typeface="Montserrat Medium Italics"/>
              </a:rPr>
              <a:t>member</a:t>
            </a:r>
          </a:p>
        </p:txBody>
      </p:sp>
      <p:sp>
        <p:nvSpPr>
          <p:cNvPr id="28" name="Freeform 28"/>
          <p:cNvSpPr/>
          <p:nvPr/>
        </p:nvSpPr>
        <p:spPr>
          <a:xfrm>
            <a:off x="13947154" y="2977570"/>
            <a:ext cx="2865384" cy="2865384"/>
          </a:xfrm>
          <a:custGeom>
            <a:avLst/>
            <a:gdLst/>
            <a:ahLst/>
            <a:cxnLst/>
            <a:rect l="l" t="t" r="r" b="b"/>
            <a:pathLst>
              <a:path w="2865384" h="2865384">
                <a:moveTo>
                  <a:pt x="0" y="0"/>
                </a:moveTo>
                <a:lnTo>
                  <a:pt x="2865383" y="0"/>
                </a:lnTo>
                <a:lnTo>
                  <a:pt x="2865383" y="2865383"/>
                </a:lnTo>
                <a:lnTo>
                  <a:pt x="0" y="286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996080" y="1894508"/>
            <a:ext cx="2659406" cy="3565343"/>
          </a:xfrm>
          <a:custGeom>
            <a:avLst/>
            <a:gdLst/>
            <a:ahLst/>
            <a:cxnLst/>
            <a:rect l="l" t="t" r="r" b="b"/>
            <a:pathLst>
              <a:path w="1875213" h="2841232">
                <a:moveTo>
                  <a:pt x="0" y="0"/>
                </a:moveTo>
                <a:lnTo>
                  <a:pt x="1875213" y="0"/>
                </a:lnTo>
                <a:lnTo>
                  <a:pt x="1875213" y="2841232"/>
                </a:lnTo>
                <a:lnTo>
                  <a:pt x="0" y="28412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037928" y="5150230"/>
            <a:ext cx="2651571" cy="1385446"/>
          </a:xfrm>
          <a:custGeom>
            <a:avLst/>
            <a:gdLst/>
            <a:ahLst/>
            <a:cxnLst/>
            <a:rect l="l" t="t" r="r" b="b"/>
            <a:pathLst>
              <a:path w="2651571" h="1385446">
                <a:moveTo>
                  <a:pt x="0" y="0"/>
                </a:moveTo>
                <a:lnTo>
                  <a:pt x="2651572" y="0"/>
                </a:lnTo>
                <a:lnTo>
                  <a:pt x="2651572" y="1385446"/>
                </a:lnTo>
                <a:lnTo>
                  <a:pt x="0" y="1385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4247152" y="5547463"/>
            <a:ext cx="2233123" cy="33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074" dirty="0">
                <a:solidFill>
                  <a:srgbClr val="342424"/>
                </a:solidFill>
                <a:latin typeface="Montserrat Classic Bold"/>
              </a:rPr>
              <a:t>Ratna </a:t>
            </a:r>
            <a:r>
              <a:rPr lang="en-US" sz="2074" dirty="0" err="1">
                <a:solidFill>
                  <a:srgbClr val="342424"/>
                </a:solidFill>
                <a:latin typeface="Montserrat Classic Bold"/>
              </a:rPr>
              <a:t>Setya</a:t>
            </a:r>
            <a:r>
              <a:rPr lang="en-US" sz="2074" dirty="0">
                <a:solidFill>
                  <a:srgbClr val="342424"/>
                </a:solidFill>
                <a:latin typeface="Montserrat Classic Bold"/>
              </a:rPr>
              <a:t> 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516456" y="5901666"/>
            <a:ext cx="1688858" cy="35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074" dirty="0">
                <a:solidFill>
                  <a:srgbClr val="342424"/>
                </a:solidFill>
                <a:latin typeface="Montserrat Medium Italics"/>
              </a:rPr>
              <a:t>member</a:t>
            </a: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53FEBF8F-6102-06EF-3501-CF978414A23B}"/>
              </a:ext>
            </a:extLst>
          </p:cNvPr>
          <p:cNvSpPr/>
          <p:nvPr/>
        </p:nvSpPr>
        <p:spPr>
          <a:xfrm rot="9716417" flipH="1">
            <a:off x="9848322" y="8827292"/>
            <a:ext cx="11866879" cy="7904565"/>
          </a:xfrm>
          <a:custGeom>
            <a:avLst/>
            <a:gdLst/>
            <a:ahLst/>
            <a:cxnLst/>
            <a:rect l="l" t="t" r="r" b="b"/>
            <a:pathLst>
              <a:path w="11537104" h="7782301">
                <a:moveTo>
                  <a:pt x="11537104" y="0"/>
                </a:moveTo>
                <a:lnTo>
                  <a:pt x="0" y="0"/>
                </a:lnTo>
                <a:lnTo>
                  <a:pt x="0" y="7782301"/>
                </a:lnTo>
                <a:lnTo>
                  <a:pt x="11537104" y="7782301"/>
                </a:lnTo>
                <a:lnTo>
                  <a:pt x="115371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8769231" flipH="1">
            <a:off x="-2837083" y="-7940425"/>
            <a:ext cx="15823479" cy="10673656"/>
          </a:xfrm>
          <a:custGeom>
            <a:avLst/>
            <a:gdLst/>
            <a:ahLst/>
            <a:cxnLst/>
            <a:rect l="l" t="t" r="r" b="b"/>
            <a:pathLst>
              <a:path w="15823479" h="10673656">
                <a:moveTo>
                  <a:pt x="15823479" y="0"/>
                </a:moveTo>
                <a:lnTo>
                  <a:pt x="0" y="0"/>
                </a:lnTo>
                <a:lnTo>
                  <a:pt x="0" y="10673656"/>
                </a:lnTo>
                <a:lnTo>
                  <a:pt x="15823479" y="10673656"/>
                </a:lnTo>
                <a:lnTo>
                  <a:pt x="158234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97708" flipH="1">
            <a:off x="7077319" y="6882702"/>
            <a:ext cx="16199962" cy="10927611"/>
          </a:xfrm>
          <a:custGeom>
            <a:avLst/>
            <a:gdLst/>
            <a:ahLst/>
            <a:cxnLst/>
            <a:rect l="l" t="t" r="r" b="b"/>
            <a:pathLst>
              <a:path w="16199962" h="10927611">
                <a:moveTo>
                  <a:pt x="16199963" y="0"/>
                </a:moveTo>
                <a:lnTo>
                  <a:pt x="0" y="0"/>
                </a:lnTo>
                <a:lnTo>
                  <a:pt x="0" y="10927611"/>
                </a:lnTo>
                <a:lnTo>
                  <a:pt x="16199963" y="10927611"/>
                </a:lnTo>
                <a:lnTo>
                  <a:pt x="161999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54767" y="2866227"/>
            <a:ext cx="7082891" cy="5477673"/>
          </a:xfrm>
          <a:custGeom>
            <a:avLst/>
            <a:gdLst/>
            <a:ahLst/>
            <a:cxnLst/>
            <a:rect l="l" t="t" r="r" b="b"/>
            <a:pathLst>
              <a:path w="8053005" h="6392073">
                <a:moveTo>
                  <a:pt x="8053006" y="0"/>
                </a:moveTo>
                <a:lnTo>
                  <a:pt x="0" y="0"/>
                </a:lnTo>
                <a:lnTo>
                  <a:pt x="0" y="6392073"/>
                </a:lnTo>
                <a:lnTo>
                  <a:pt x="8053006" y="6392073"/>
                </a:lnTo>
                <a:lnTo>
                  <a:pt x="805300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44000" y="2354156"/>
            <a:ext cx="6676809" cy="147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80"/>
              </a:lnSpc>
            </a:pPr>
            <a:r>
              <a:rPr lang="en-US" sz="8200" spc="164">
                <a:solidFill>
                  <a:srgbClr val="3E4677"/>
                </a:solidFill>
                <a:latin typeface="Poppins Bold"/>
              </a:rPr>
              <a:t>WHAT IS IT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86729" y="4003988"/>
            <a:ext cx="8052199" cy="3830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5"/>
              </a:lnSpc>
            </a:pPr>
            <a:r>
              <a:rPr lang="en-US" sz="3200" b="1" i="0" dirty="0" err="1">
                <a:solidFill>
                  <a:schemeClr val="tx2">
                    <a:lumMod val="75000"/>
                  </a:schemeClr>
                </a:solidFill>
                <a:effectLst/>
              </a:rPr>
              <a:t>Shopsphere</a:t>
            </a:r>
            <a:r>
              <a:rPr lang="en-US" sz="3200" b="1" i="0" dirty="0">
                <a:solidFill>
                  <a:schemeClr val="tx2">
                    <a:lumMod val="75000"/>
                  </a:schemeClr>
                </a:solidFill>
                <a:effectLst/>
              </a:rPr>
              <a:t> is a multi-seller e-commerce website that provides products with various categories from various sellers. Users as buyers can search and buy anything on the website from different sellers. As a seller, users can sell some of their products and also manage their products</a:t>
            </a:r>
            <a:r>
              <a:rPr lang="en-US" sz="3200" b="1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3139072" y="528472"/>
            <a:ext cx="1118994" cy="1309461"/>
          </a:xfrm>
          <a:custGeom>
            <a:avLst/>
            <a:gdLst/>
            <a:ahLst/>
            <a:cxnLst/>
            <a:rect l="l" t="t" r="r" b="b"/>
            <a:pathLst>
              <a:path w="1118994" h="1309461">
                <a:moveTo>
                  <a:pt x="0" y="0"/>
                </a:moveTo>
                <a:lnTo>
                  <a:pt x="1118994" y="0"/>
                </a:lnTo>
                <a:lnTo>
                  <a:pt x="1118994" y="1309461"/>
                </a:lnTo>
                <a:lnTo>
                  <a:pt x="0" y="1309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407987" y="851694"/>
            <a:ext cx="1212331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>
                <a:solidFill>
                  <a:srgbClr val="342424"/>
                </a:solidFill>
                <a:latin typeface="Poppins Bold"/>
              </a:rPr>
              <a:t>SHOP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20318" y="851694"/>
            <a:ext cx="1638982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>
                <a:solidFill>
                  <a:srgbClr val="FF66C4"/>
                </a:solidFill>
                <a:latin typeface="Poppins Bold"/>
              </a:rPr>
              <a:t>SPHERE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6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3498" y="839642"/>
            <a:ext cx="11134851" cy="9447358"/>
          </a:xfrm>
          <a:custGeom>
            <a:avLst/>
            <a:gdLst/>
            <a:ahLst/>
            <a:cxnLst/>
            <a:rect l="l" t="t" r="r" b="b"/>
            <a:pathLst>
              <a:path w="11134851" h="9447358">
                <a:moveTo>
                  <a:pt x="0" y="0"/>
                </a:moveTo>
                <a:lnTo>
                  <a:pt x="11134851" y="0"/>
                </a:lnTo>
                <a:lnTo>
                  <a:pt x="11134851" y="9447358"/>
                </a:lnTo>
                <a:lnTo>
                  <a:pt x="0" y="944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5817" r="-5825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418324" y="1724467"/>
            <a:ext cx="6895108" cy="1401785"/>
            <a:chOff x="0" y="0"/>
            <a:chExt cx="2593640" cy="52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3640" cy="527290"/>
            </a:xfrm>
            <a:custGeom>
              <a:avLst/>
              <a:gdLst/>
              <a:ahLst/>
              <a:cxnLst/>
              <a:rect l="l" t="t" r="r" b="b"/>
              <a:pathLst>
                <a:path w="2593640" h="527290">
                  <a:moveTo>
                    <a:pt x="57263" y="0"/>
                  </a:moveTo>
                  <a:lnTo>
                    <a:pt x="2536376" y="0"/>
                  </a:lnTo>
                  <a:cubicBezTo>
                    <a:pt x="2568002" y="0"/>
                    <a:pt x="2593640" y="25638"/>
                    <a:pt x="2593640" y="57263"/>
                  </a:cubicBezTo>
                  <a:lnTo>
                    <a:pt x="2593640" y="470027"/>
                  </a:lnTo>
                  <a:cubicBezTo>
                    <a:pt x="2593640" y="485214"/>
                    <a:pt x="2587607" y="499779"/>
                    <a:pt x="2576868" y="510518"/>
                  </a:cubicBezTo>
                  <a:cubicBezTo>
                    <a:pt x="2566129" y="521257"/>
                    <a:pt x="2551563" y="527290"/>
                    <a:pt x="2536376" y="527290"/>
                  </a:cubicBezTo>
                  <a:lnTo>
                    <a:pt x="57263" y="527290"/>
                  </a:lnTo>
                  <a:cubicBezTo>
                    <a:pt x="42076" y="527290"/>
                    <a:pt x="27511" y="521257"/>
                    <a:pt x="16772" y="510518"/>
                  </a:cubicBezTo>
                  <a:cubicBezTo>
                    <a:pt x="6033" y="499779"/>
                    <a:pt x="0" y="485214"/>
                    <a:pt x="0" y="470027"/>
                  </a:cubicBezTo>
                  <a:lnTo>
                    <a:pt x="0" y="57263"/>
                  </a:lnTo>
                  <a:cubicBezTo>
                    <a:pt x="0" y="42076"/>
                    <a:pt x="6033" y="27511"/>
                    <a:pt x="16772" y="16772"/>
                  </a:cubicBezTo>
                  <a:cubicBezTo>
                    <a:pt x="27511" y="6033"/>
                    <a:pt x="42076" y="0"/>
                    <a:pt x="57263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350748" y="1662629"/>
            <a:ext cx="6974090" cy="1329237"/>
            <a:chOff x="0" y="0"/>
            <a:chExt cx="2623349" cy="5000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23349" cy="500001"/>
            </a:xfrm>
            <a:custGeom>
              <a:avLst/>
              <a:gdLst/>
              <a:ahLst/>
              <a:cxnLst/>
              <a:rect l="l" t="t" r="r" b="b"/>
              <a:pathLst>
                <a:path w="2623349" h="500001">
                  <a:moveTo>
                    <a:pt x="56615" y="0"/>
                  </a:moveTo>
                  <a:lnTo>
                    <a:pt x="2566734" y="0"/>
                  </a:lnTo>
                  <a:cubicBezTo>
                    <a:pt x="2581749" y="0"/>
                    <a:pt x="2596149" y="5965"/>
                    <a:pt x="2606767" y="16582"/>
                  </a:cubicBezTo>
                  <a:cubicBezTo>
                    <a:pt x="2617384" y="27200"/>
                    <a:pt x="2623349" y="41600"/>
                    <a:pt x="2623349" y="56615"/>
                  </a:cubicBezTo>
                  <a:lnTo>
                    <a:pt x="2623349" y="443386"/>
                  </a:lnTo>
                  <a:cubicBezTo>
                    <a:pt x="2623349" y="458401"/>
                    <a:pt x="2617384" y="472802"/>
                    <a:pt x="2606767" y="483419"/>
                  </a:cubicBezTo>
                  <a:cubicBezTo>
                    <a:pt x="2596149" y="494036"/>
                    <a:pt x="2581749" y="500001"/>
                    <a:pt x="2566734" y="500001"/>
                  </a:cubicBezTo>
                  <a:lnTo>
                    <a:pt x="56615" y="500001"/>
                  </a:lnTo>
                  <a:cubicBezTo>
                    <a:pt x="41600" y="500001"/>
                    <a:pt x="27200" y="494036"/>
                    <a:pt x="16582" y="483419"/>
                  </a:cubicBezTo>
                  <a:cubicBezTo>
                    <a:pt x="5965" y="472802"/>
                    <a:pt x="0" y="458401"/>
                    <a:pt x="0" y="443386"/>
                  </a:cubicBezTo>
                  <a:lnTo>
                    <a:pt x="0" y="56615"/>
                  </a:lnTo>
                  <a:cubicBezTo>
                    <a:pt x="0" y="41600"/>
                    <a:pt x="5965" y="27200"/>
                    <a:pt x="16582" y="16582"/>
                  </a:cubicBezTo>
                  <a:cubicBezTo>
                    <a:pt x="27200" y="5965"/>
                    <a:pt x="41600" y="0"/>
                    <a:pt x="5661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87775" y="5289271"/>
            <a:ext cx="6974090" cy="27197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7"/>
              </a:lnSpc>
            </a:pPr>
            <a:endParaRPr/>
          </a:p>
        </p:txBody>
      </p:sp>
      <p:grpSp>
        <p:nvGrpSpPr>
          <p:cNvPr id="16" name="Group 16"/>
          <p:cNvGrpSpPr/>
          <p:nvPr/>
        </p:nvGrpSpPr>
        <p:grpSpPr>
          <a:xfrm>
            <a:off x="4197557" y="1577580"/>
            <a:ext cx="1677041" cy="167704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88675" y="8625"/>
            <a:ext cx="6935348" cy="141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80"/>
              </a:lnSpc>
            </a:pPr>
            <a:r>
              <a:rPr lang="en-US" sz="8200" spc="164" dirty="0">
                <a:solidFill>
                  <a:srgbClr val="3E4677"/>
                </a:solidFill>
                <a:latin typeface="Montserrat Classic Bold"/>
              </a:rPr>
              <a:t>FEATURES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180051" y="1863968"/>
            <a:ext cx="6089876" cy="81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1"/>
              </a:lnSpc>
            </a:pPr>
            <a:r>
              <a:rPr lang="en-US" sz="2386" b="1" dirty="0">
                <a:solidFill>
                  <a:schemeClr val="tx2"/>
                </a:solidFill>
              </a:rPr>
              <a:t>Login and Register </a:t>
            </a:r>
          </a:p>
          <a:p>
            <a:pPr>
              <a:lnSpc>
                <a:spcPts val="3341"/>
              </a:lnSpc>
            </a:pPr>
            <a:r>
              <a:rPr lang="en-US" sz="2386" b="1" dirty="0">
                <a:solidFill>
                  <a:schemeClr val="tx2"/>
                </a:solidFill>
              </a:rPr>
              <a:t>As a buyers or sellers</a:t>
            </a:r>
          </a:p>
        </p:txBody>
      </p:sp>
      <p:sp>
        <p:nvSpPr>
          <p:cNvPr id="35" name="Freeform 35"/>
          <p:cNvSpPr/>
          <p:nvPr/>
        </p:nvSpPr>
        <p:spPr>
          <a:xfrm>
            <a:off x="13139072" y="528472"/>
            <a:ext cx="1118994" cy="1309461"/>
          </a:xfrm>
          <a:custGeom>
            <a:avLst/>
            <a:gdLst/>
            <a:ahLst/>
            <a:cxnLst/>
            <a:rect l="l" t="t" r="r" b="b"/>
            <a:pathLst>
              <a:path w="1118994" h="1309461">
                <a:moveTo>
                  <a:pt x="0" y="0"/>
                </a:moveTo>
                <a:lnTo>
                  <a:pt x="1118994" y="0"/>
                </a:lnTo>
                <a:lnTo>
                  <a:pt x="1118994" y="1309461"/>
                </a:lnTo>
                <a:lnTo>
                  <a:pt x="0" y="1309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4407987" y="851694"/>
            <a:ext cx="1212331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>
                <a:solidFill>
                  <a:srgbClr val="342424"/>
                </a:solidFill>
                <a:latin typeface="Poppins Bold"/>
              </a:rPr>
              <a:t>SHOP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620318" y="851694"/>
            <a:ext cx="1638982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 dirty="0">
                <a:solidFill>
                  <a:srgbClr val="FF66C4"/>
                </a:solidFill>
                <a:latin typeface="Poppins Bold"/>
              </a:rPr>
              <a:t>SPHERE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244877" y="3662141"/>
            <a:ext cx="6895108" cy="1401785"/>
            <a:chOff x="0" y="0"/>
            <a:chExt cx="2593640" cy="52729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593640" cy="527290"/>
            </a:xfrm>
            <a:custGeom>
              <a:avLst/>
              <a:gdLst/>
              <a:ahLst/>
              <a:cxnLst/>
              <a:rect l="l" t="t" r="r" b="b"/>
              <a:pathLst>
                <a:path w="2593640" h="527290">
                  <a:moveTo>
                    <a:pt x="57263" y="0"/>
                  </a:moveTo>
                  <a:lnTo>
                    <a:pt x="2536376" y="0"/>
                  </a:lnTo>
                  <a:cubicBezTo>
                    <a:pt x="2568002" y="0"/>
                    <a:pt x="2593640" y="25638"/>
                    <a:pt x="2593640" y="57263"/>
                  </a:cubicBezTo>
                  <a:lnTo>
                    <a:pt x="2593640" y="470027"/>
                  </a:lnTo>
                  <a:cubicBezTo>
                    <a:pt x="2593640" y="485214"/>
                    <a:pt x="2587607" y="499779"/>
                    <a:pt x="2576868" y="510518"/>
                  </a:cubicBezTo>
                  <a:cubicBezTo>
                    <a:pt x="2566129" y="521257"/>
                    <a:pt x="2551563" y="527290"/>
                    <a:pt x="2536376" y="527290"/>
                  </a:cubicBezTo>
                  <a:lnTo>
                    <a:pt x="57263" y="527290"/>
                  </a:lnTo>
                  <a:cubicBezTo>
                    <a:pt x="42076" y="527290"/>
                    <a:pt x="27511" y="521257"/>
                    <a:pt x="16772" y="510518"/>
                  </a:cubicBezTo>
                  <a:cubicBezTo>
                    <a:pt x="6033" y="499779"/>
                    <a:pt x="0" y="485214"/>
                    <a:pt x="0" y="470027"/>
                  </a:cubicBezTo>
                  <a:lnTo>
                    <a:pt x="0" y="57263"/>
                  </a:lnTo>
                  <a:cubicBezTo>
                    <a:pt x="0" y="42076"/>
                    <a:pt x="6033" y="27511"/>
                    <a:pt x="16772" y="16772"/>
                  </a:cubicBezTo>
                  <a:cubicBezTo>
                    <a:pt x="27511" y="6033"/>
                    <a:pt x="42076" y="0"/>
                    <a:pt x="57263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244877" y="5706007"/>
            <a:ext cx="6895108" cy="1401785"/>
            <a:chOff x="0" y="0"/>
            <a:chExt cx="2593640" cy="52729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593640" cy="527290"/>
            </a:xfrm>
            <a:custGeom>
              <a:avLst/>
              <a:gdLst/>
              <a:ahLst/>
              <a:cxnLst/>
              <a:rect l="l" t="t" r="r" b="b"/>
              <a:pathLst>
                <a:path w="2593640" h="527290">
                  <a:moveTo>
                    <a:pt x="57263" y="0"/>
                  </a:moveTo>
                  <a:lnTo>
                    <a:pt x="2536376" y="0"/>
                  </a:lnTo>
                  <a:cubicBezTo>
                    <a:pt x="2568002" y="0"/>
                    <a:pt x="2593640" y="25638"/>
                    <a:pt x="2593640" y="57263"/>
                  </a:cubicBezTo>
                  <a:lnTo>
                    <a:pt x="2593640" y="470027"/>
                  </a:lnTo>
                  <a:cubicBezTo>
                    <a:pt x="2593640" y="485214"/>
                    <a:pt x="2587607" y="499779"/>
                    <a:pt x="2576868" y="510518"/>
                  </a:cubicBezTo>
                  <a:cubicBezTo>
                    <a:pt x="2566129" y="521257"/>
                    <a:pt x="2551563" y="527290"/>
                    <a:pt x="2536376" y="527290"/>
                  </a:cubicBezTo>
                  <a:lnTo>
                    <a:pt x="57263" y="527290"/>
                  </a:lnTo>
                  <a:cubicBezTo>
                    <a:pt x="42076" y="527290"/>
                    <a:pt x="27511" y="521257"/>
                    <a:pt x="16772" y="510518"/>
                  </a:cubicBezTo>
                  <a:cubicBezTo>
                    <a:pt x="6033" y="499779"/>
                    <a:pt x="0" y="485214"/>
                    <a:pt x="0" y="470027"/>
                  </a:cubicBezTo>
                  <a:lnTo>
                    <a:pt x="0" y="57263"/>
                  </a:lnTo>
                  <a:cubicBezTo>
                    <a:pt x="0" y="42076"/>
                    <a:pt x="6033" y="27511"/>
                    <a:pt x="16772" y="16772"/>
                  </a:cubicBezTo>
                  <a:cubicBezTo>
                    <a:pt x="27511" y="6033"/>
                    <a:pt x="42076" y="0"/>
                    <a:pt x="57263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165896" y="3575379"/>
            <a:ext cx="6974090" cy="1329237"/>
            <a:chOff x="0" y="0"/>
            <a:chExt cx="2623349" cy="50000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623349" cy="500001"/>
            </a:xfrm>
            <a:custGeom>
              <a:avLst/>
              <a:gdLst/>
              <a:ahLst/>
              <a:cxnLst/>
              <a:rect l="l" t="t" r="r" b="b"/>
              <a:pathLst>
                <a:path w="2623349" h="500001">
                  <a:moveTo>
                    <a:pt x="56615" y="0"/>
                  </a:moveTo>
                  <a:lnTo>
                    <a:pt x="2566734" y="0"/>
                  </a:lnTo>
                  <a:cubicBezTo>
                    <a:pt x="2581749" y="0"/>
                    <a:pt x="2596149" y="5965"/>
                    <a:pt x="2606767" y="16582"/>
                  </a:cubicBezTo>
                  <a:cubicBezTo>
                    <a:pt x="2617384" y="27200"/>
                    <a:pt x="2623349" y="41600"/>
                    <a:pt x="2623349" y="56615"/>
                  </a:cubicBezTo>
                  <a:lnTo>
                    <a:pt x="2623349" y="443386"/>
                  </a:lnTo>
                  <a:cubicBezTo>
                    <a:pt x="2623349" y="458401"/>
                    <a:pt x="2617384" y="472802"/>
                    <a:pt x="2606767" y="483419"/>
                  </a:cubicBezTo>
                  <a:cubicBezTo>
                    <a:pt x="2596149" y="494036"/>
                    <a:pt x="2581749" y="500001"/>
                    <a:pt x="2566734" y="500001"/>
                  </a:cubicBezTo>
                  <a:lnTo>
                    <a:pt x="56615" y="500001"/>
                  </a:lnTo>
                  <a:cubicBezTo>
                    <a:pt x="41600" y="500001"/>
                    <a:pt x="27200" y="494036"/>
                    <a:pt x="16582" y="483419"/>
                  </a:cubicBezTo>
                  <a:cubicBezTo>
                    <a:pt x="5965" y="472802"/>
                    <a:pt x="0" y="458401"/>
                    <a:pt x="0" y="443386"/>
                  </a:cubicBezTo>
                  <a:lnTo>
                    <a:pt x="0" y="56615"/>
                  </a:lnTo>
                  <a:cubicBezTo>
                    <a:pt x="0" y="41600"/>
                    <a:pt x="5965" y="27200"/>
                    <a:pt x="16582" y="16582"/>
                  </a:cubicBezTo>
                  <a:cubicBezTo>
                    <a:pt x="27200" y="5965"/>
                    <a:pt x="41600" y="0"/>
                    <a:pt x="56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165896" y="5618330"/>
            <a:ext cx="6974090" cy="1329237"/>
            <a:chOff x="0" y="0"/>
            <a:chExt cx="2623349" cy="50000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623349" cy="500001"/>
            </a:xfrm>
            <a:custGeom>
              <a:avLst/>
              <a:gdLst/>
              <a:ahLst/>
              <a:cxnLst/>
              <a:rect l="l" t="t" r="r" b="b"/>
              <a:pathLst>
                <a:path w="2623349" h="500001">
                  <a:moveTo>
                    <a:pt x="56615" y="0"/>
                  </a:moveTo>
                  <a:lnTo>
                    <a:pt x="2566734" y="0"/>
                  </a:lnTo>
                  <a:cubicBezTo>
                    <a:pt x="2581749" y="0"/>
                    <a:pt x="2596149" y="5965"/>
                    <a:pt x="2606767" y="16582"/>
                  </a:cubicBezTo>
                  <a:cubicBezTo>
                    <a:pt x="2617384" y="27200"/>
                    <a:pt x="2623349" y="41600"/>
                    <a:pt x="2623349" y="56615"/>
                  </a:cubicBezTo>
                  <a:lnTo>
                    <a:pt x="2623349" y="443386"/>
                  </a:lnTo>
                  <a:cubicBezTo>
                    <a:pt x="2623349" y="458401"/>
                    <a:pt x="2617384" y="472802"/>
                    <a:pt x="2606767" y="483419"/>
                  </a:cubicBezTo>
                  <a:cubicBezTo>
                    <a:pt x="2596149" y="494036"/>
                    <a:pt x="2581749" y="500001"/>
                    <a:pt x="2566734" y="500001"/>
                  </a:cubicBezTo>
                  <a:lnTo>
                    <a:pt x="56615" y="500001"/>
                  </a:lnTo>
                  <a:cubicBezTo>
                    <a:pt x="41600" y="500001"/>
                    <a:pt x="27200" y="494036"/>
                    <a:pt x="16582" y="483419"/>
                  </a:cubicBezTo>
                  <a:cubicBezTo>
                    <a:pt x="5965" y="472802"/>
                    <a:pt x="0" y="458401"/>
                    <a:pt x="0" y="443386"/>
                  </a:cubicBezTo>
                  <a:lnTo>
                    <a:pt x="0" y="56615"/>
                  </a:lnTo>
                  <a:cubicBezTo>
                    <a:pt x="0" y="41600"/>
                    <a:pt x="5965" y="27200"/>
                    <a:pt x="16582" y="16582"/>
                  </a:cubicBezTo>
                  <a:cubicBezTo>
                    <a:pt x="27200" y="5965"/>
                    <a:pt x="41600" y="0"/>
                    <a:pt x="56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306821" y="3469188"/>
            <a:ext cx="1677041" cy="1677041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306821" y="5444788"/>
            <a:ext cx="1677041" cy="1677041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244877" y="7749874"/>
            <a:ext cx="6895108" cy="1401785"/>
            <a:chOff x="0" y="0"/>
            <a:chExt cx="2593640" cy="52729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593640" cy="527290"/>
            </a:xfrm>
            <a:custGeom>
              <a:avLst/>
              <a:gdLst/>
              <a:ahLst/>
              <a:cxnLst/>
              <a:rect l="l" t="t" r="r" b="b"/>
              <a:pathLst>
                <a:path w="2593640" h="527290">
                  <a:moveTo>
                    <a:pt x="57263" y="0"/>
                  </a:moveTo>
                  <a:lnTo>
                    <a:pt x="2536376" y="0"/>
                  </a:lnTo>
                  <a:cubicBezTo>
                    <a:pt x="2568002" y="0"/>
                    <a:pt x="2593640" y="25638"/>
                    <a:pt x="2593640" y="57263"/>
                  </a:cubicBezTo>
                  <a:lnTo>
                    <a:pt x="2593640" y="470027"/>
                  </a:lnTo>
                  <a:cubicBezTo>
                    <a:pt x="2593640" y="485214"/>
                    <a:pt x="2587607" y="499779"/>
                    <a:pt x="2576868" y="510518"/>
                  </a:cubicBezTo>
                  <a:cubicBezTo>
                    <a:pt x="2566129" y="521257"/>
                    <a:pt x="2551563" y="527290"/>
                    <a:pt x="2536376" y="527290"/>
                  </a:cubicBezTo>
                  <a:lnTo>
                    <a:pt x="57263" y="527290"/>
                  </a:lnTo>
                  <a:cubicBezTo>
                    <a:pt x="42076" y="527290"/>
                    <a:pt x="27511" y="521257"/>
                    <a:pt x="16772" y="510518"/>
                  </a:cubicBezTo>
                  <a:cubicBezTo>
                    <a:pt x="6033" y="499779"/>
                    <a:pt x="0" y="485214"/>
                    <a:pt x="0" y="470027"/>
                  </a:cubicBezTo>
                  <a:lnTo>
                    <a:pt x="0" y="57263"/>
                  </a:lnTo>
                  <a:cubicBezTo>
                    <a:pt x="0" y="42076"/>
                    <a:pt x="6033" y="27511"/>
                    <a:pt x="16772" y="16772"/>
                  </a:cubicBezTo>
                  <a:cubicBezTo>
                    <a:pt x="27511" y="6033"/>
                    <a:pt x="42076" y="0"/>
                    <a:pt x="57263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165896" y="7662623"/>
            <a:ext cx="6974090" cy="1329237"/>
            <a:chOff x="0" y="0"/>
            <a:chExt cx="2623349" cy="500001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623349" cy="500001"/>
            </a:xfrm>
            <a:custGeom>
              <a:avLst/>
              <a:gdLst/>
              <a:ahLst/>
              <a:cxnLst/>
              <a:rect l="l" t="t" r="r" b="b"/>
              <a:pathLst>
                <a:path w="2623349" h="500001">
                  <a:moveTo>
                    <a:pt x="56615" y="0"/>
                  </a:moveTo>
                  <a:lnTo>
                    <a:pt x="2566734" y="0"/>
                  </a:lnTo>
                  <a:cubicBezTo>
                    <a:pt x="2581749" y="0"/>
                    <a:pt x="2596149" y="5965"/>
                    <a:pt x="2606767" y="16582"/>
                  </a:cubicBezTo>
                  <a:cubicBezTo>
                    <a:pt x="2617384" y="27200"/>
                    <a:pt x="2623349" y="41600"/>
                    <a:pt x="2623349" y="56615"/>
                  </a:cubicBezTo>
                  <a:lnTo>
                    <a:pt x="2623349" y="443386"/>
                  </a:lnTo>
                  <a:cubicBezTo>
                    <a:pt x="2623349" y="458401"/>
                    <a:pt x="2617384" y="472802"/>
                    <a:pt x="2606767" y="483419"/>
                  </a:cubicBezTo>
                  <a:cubicBezTo>
                    <a:pt x="2596149" y="494036"/>
                    <a:pt x="2581749" y="500001"/>
                    <a:pt x="2566734" y="500001"/>
                  </a:cubicBezTo>
                  <a:lnTo>
                    <a:pt x="56615" y="500001"/>
                  </a:lnTo>
                  <a:cubicBezTo>
                    <a:pt x="41600" y="500001"/>
                    <a:pt x="27200" y="494036"/>
                    <a:pt x="16582" y="483419"/>
                  </a:cubicBezTo>
                  <a:cubicBezTo>
                    <a:pt x="5965" y="472802"/>
                    <a:pt x="0" y="458401"/>
                    <a:pt x="0" y="443386"/>
                  </a:cubicBezTo>
                  <a:lnTo>
                    <a:pt x="0" y="56615"/>
                  </a:lnTo>
                  <a:cubicBezTo>
                    <a:pt x="0" y="41600"/>
                    <a:pt x="5965" y="27200"/>
                    <a:pt x="16582" y="16582"/>
                  </a:cubicBezTo>
                  <a:cubicBezTo>
                    <a:pt x="27200" y="5965"/>
                    <a:pt x="41600" y="0"/>
                    <a:pt x="56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213128" y="7679013"/>
            <a:ext cx="6089876" cy="124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1"/>
              </a:lnSpc>
            </a:pPr>
            <a:r>
              <a:rPr lang="en-US" sz="2400" b="1" i="0" dirty="0">
                <a:solidFill>
                  <a:schemeClr val="tx2"/>
                </a:solidFill>
                <a:effectLst/>
                <a:latin typeface="-apple-system"/>
              </a:rPr>
              <a:t>- 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Visit the order page that is specific to the history order as the buyer</a:t>
            </a:r>
          </a:p>
          <a:p>
            <a:pPr>
              <a:lnSpc>
                <a:spcPts val="3341"/>
              </a:lnSpc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-Also can do process payment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9375260" y="7481771"/>
            <a:ext cx="1677041" cy="1677041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1169424" y="3652435"/>
            <a:ext cx="6089876" cy="166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1"/>
              </a:lnSpc>
            </a:pPr>
            <a:r>
              <a:rPr lang="en-US" sz="2400" b="1" i="0" dirty="0">
                <a:solidFill>
                  <a:schemeClr val="tx2"/>
                </a:solidFill>
                <a:effectLst/>
                <a:latin typeface="-apple-system"/>
              </a:rPr>
              <a:t>- 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Explore All Products on the Home page</a:t>
            </a:r>
          </a:p>
          <a:p>
            <a:pPr>
              <a:lnSpc>
                <a:spcPts val="3341"/>
              </a:lnSpc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- Manage their product</a:t>
            </a:r>
            <a:endParaRPr lang="en-US" sz="2386" b="1" i="0" dirty="0">
              <a:solidFill>
                <a:schemeClr val="tx2"/>
              </a:solidFill>
              <a:effectLst/>
            </a:endParaRPr>
          </a:p>
          <a:p>
            <a:pPr>
              <a:lnSpc>
                <a:spcPts val="3341"/>
              </a:lnSpc>
            </a:pPr>
            <a:r>
              <a:rPr lang="en-US" sz="2386" b="1" dirty="0">
                <a:solidFill>
                  <a:schemeClr val="tx2"/>
                </a:solidFill>
              </a:rPr>
              <a:t>- 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Manage their account</a:t>
            </a:r>
            <a:endParaRPr lang="en-US" sz="2386" b="1" i="0" dirty="0">
              <a:solidFill>
                <a:schemeClr val="tx2"/>
              </a:solidFill>
              <a:effectLst/>
            </a:endParaRPr>
          </a:p>
          <a:p>
            <a:pPr>
              <a:lnSpc>
                <a:spcPts val="3341"/>
              </a:lnSpc>
            </a:pPr>
            <a:endParaRPr lang="en-US" sz="2400" b="1" i="0" dirty="0">
              <a:effectLst/>
              <a:latin typeface="-apple-system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1121354" y="5650590"/>
            <a:ext cx="6089876" cy="166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1"/>
              </a:lnSpc>
            </a:pPr>
            <a:r>
              <a:rPr lang="en-US" sz="2400" b="1" i="0" dirty="0">
                <a:solidFill>
                  <a:schemeClr val="tx2"/>
                </a:solidFill>
                <a:effectLst/>
                <a:latin typeface="-apple-system"/>
              </a:rPr>
              <a:t>- 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Visit the seller transaction page (user order)</a:t>
            </a:r>
          </a:p>
          <a:p>
            <a:pPr>
              <a:lnSpc>
                <a:spcPts val="3341"/>
              </a:lnSpc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- Buy some products and add them to the cart</a:t>
            </a:r>
            <a:endParaRPr lang="en-US" sz="2386" b="1" i="0" dirty="0">
              <a:solidFill>
                <a:schemeClr val="tx2"/>
              </a:solidFill>
              <a:effectLst/>
            </a:endParaRPr>
          </a:p>
          <a:p>
            <a:pPr>
              <a:lnSpc>
                <a:spcPts val="3341"/>
              </a:lnSpc>
            </a:pPr>
            <a:r>
              <a:rPr lang="en-US" sz="2386" b="1" dirty="0">
                <a:solidFill>
                  <a:schemeClr val="tx2"/>
                </a:solidFill>
              </a:rPr>
              <a:t>- 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Visit Cart page</a:t>
            </a:r>
          </a:p>
          <a:p>
            <a:pPr>
              <a:lnSpc>
                <a:spcPts val="3341"/>
              </a:lnSpc>
            </a:pPr>
            <a:endParaRPr lang="en-US" sz="2400" b="1" i="0" dirty="0">
              <a:effectLst/>
              <a:latin typeface="-apple-system"/>
            </a:endParaRPr>
          </a:p>
        </p:txBody>
      </p:sp>
      <p:grpSp>
        <p:nvGrpSpPr>
          <p:cNvPr id="98" name="Group 4">
            <a:extLst>
              <a:ext uri="{FF2B5EF4-FFF2-40B4-BE49-F238E27FC236}">
                <a16:creationId xmlns:a16="http://schemas.microsoft.com/office/drawing/2014/main" id="{950AD094-7FA7-AF67-FE12-A7BEE8E8107E}"/>
              </a:ext>
            </a:extLst>
          </p:cNvPr>
          <p:cNvGrpSpPr/>
          <p:nvPr/>
        </p:nvGrpSpPr>
        <p:grpSpPr>
          <a:xfrm>
            <a:off x="1942685" y="3598274"/>
            <a:ext cx="6895108" cy="1401785"/>
            <a:chOff x="0" y="0"/>
            <a:chExt cx="2593640" cy="527291"/>
          </a:xfrm>
        </p:grpSpPr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0A15B721-37FB-4333-7426-04453B9F2492}"/>
                </a:ext>
              </a:extLst>
            </p:cNvPr>
            <p:cNvSpPr/>
            <p:nvPr/>
          </p:nvSpPr>
          <p:spPr>
            <a:xfrm>
              <a:off x="0" y="0"/>
              <a:ext cx="2593640" cy="527290"/>
            </a:xfrm>
            <a:custGeom>
              <a:avLst/>
              <a:gdLst/>
              <a:ahLst/>
              <a:cxnLst/>
              <a:rect l="l" t="t" r="r" b="b"/>
              <a:pathLst>
                <a:path w="2593640" h="527290">
                  <a:moveTo>
                    <a:pt x="57263" y="0"/>
                  </a:moveTo>
                  <a:lnTo>
                    <a:pt x="2536376" y="0"/>
                  </a:lnTo>
                  <a:cubicBezTo>
                    <a:pt x="2568002" y="0"/>
                    <a:pt x="2593640" y="25638"/>
                    <a:pt x="2593640" y="57263"/>
                  </a:cubicBezTo>
                  <a:lnTo>
                    <a:pt x="2593640" y="470027"/>
                  </a:lnTo>
                  <a:cubicBezTo>
                    <a:pt x="2593640" y="485214"/>
                    <a:pt x="2587607" y="499779"/>
                    <a:pt x="2576868" y="510518"/>
                  </a:cubicBezTo>
                  <a:cubicBezTo>
                    <a:pt x="2566129" y="521257"/>
                    <a:pt x="2551563" y="527290"/>
                    <a:pt x="2536376" y="527290"/>
                  </a:cubicBezTo>
                  <a:lnTo>
                    <a:pt x="57263" y="527290"/>
                  </a:lnTo>
                  <a:cubicBezTo>
                    <a:pt x="42076" y="527290"/>
                    <a:pt x="27511" y="521257"/>
                    <a:pt x="16772" y="510518"/>
                  </a:cubicBezTo>
                  <a:cubicBezTo>
                    <a:pt x="6033" y="499779"/>
                    <a:pt x="0" y="485214"/>
                    <a:pt x="0" y="470027"/>
                  </a:cubicBezTo>
                  <a:lnTo>
                    <a:pt x="0" y="57263"/>
                  </a:lnTo>
                  <a:cubicBezTo>
                    <a:pt x="0" y="42076"/>
                    <a:pt x="6033" y="27511"/>
                    <a:pt x="16772" y="16772"/>
                  </a:cubicBezTo>
                  <a:cubicBezTo>
                    <a:pt x="27511" y="6033"/>
                    <a:pt x="42076" y="0"/>
                    <a:pt x="57263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id="100" name="TextBox 6">
              <a:extLst>
                <a:ext uri="{FF2B5EF4-FFF2-40B4-BE49-F238E27FC236}">
                  <a16:creationId xmlns:a16="http://schemas.microsoft.com/office/drawing/2014/main" id="{86D5E2AD-90E1-0EF4-2FF8-DF47CB57744B}"/>
                </a:ext>
              </a:extLst>
            </p:cNvPr>
            <p:cNvSpPr txBox="1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101" name="Group 44">
            <a:extLst>
              <a:ext uri="{FF2B5EF4-FFF2-40B4-BE49-F238E27FC236}">
                <a16:creationId xmlns:a16="http://schemas.microsoft.com/office/drawing/2014/main" id="{7B08FCCA-D94B-833B-5BAE-C5AECAB481F1}"/>
              </a:ext>
            </a:extLst>
          </p:cNvPr>
          <p:cNvGrpSpPr/>
          <p:nvPr/>
        </p:nvGrpSpPr>
        <p:grpSpPr>
          <a:xfrm>
            <a:off x="1863703" y="3549893"/>
            <a:ext cx="6974090" cy="1329237"/>
            <a:chOff x="0" y="0"/>
            <a:chExt cx="2623349" cy="500001"/>
          </a:xfrm>
        </p:grpSpPr>
        <p:sp>
          <p:nvSpPr>
            <p:cNvPr id="102" name="Freeform 45">
              <a:extLst>
                <a:ext uri="{FF2B5EF4-FFF2-40B4-BE49-F238E27FC236}">
                  <a16:creationId xmlns:a16="http://schemas.microsoft.com/office/drawing/2014/main" id="{26C6E83E-907A-B47F-7071-E869AA6B75ED}"/>
                </a:ext>
              </a:extLst>
            </p:cNvPr>
            <p:cNvSpPr/>
            <p:nvPr/>
          </p:nvSpPr>
          <p:spPr>
            <a:xfrm>
              <a:off x="0" y="0"/>
              <a:ext cx="2623349" cy="500001"/>
            </a:xfrm>
            <a:custGeom>
              <a:avLst/>
              <a:gdLst/>
              <a:ahLst/>
              <a:cxnLst/>
              <a:rect l="l" t="t" r="r" b="b"/>
              <a:pathLst>
                <a:path w="2623349" h="500001">
                  <a:moveTo>
                    <a:pt x="56615" y="0"/>
                  </a:moveTo>
                  <a:lnTo>
                    <a:pt x="2566734" y="0"/>
                  </a:lnTo>
                  <a:cubicBezTo>
                    <a:pt x="2581749" y="0"/>
                    <a:pt x="2596149" y="5965"/>
                    <a:pt x="2606767" y="16582"/>
                  </a:cubicBezTo>
                  <a:cubicBezTo>
                    <a:pt x="2617384" y="27200"/>
                    <a:pt x="2623349" y="41600"/>
                    <a:pt x="2623349" y="56615"/>
                  </a:cubicBezTo>
                  <a:lnTo>
                    <a:pt x="2623349" y="443386"/>
                  </a:lnTo>
                  <a:cubicBezTo>
                    <a:pt x="2623349" y="458401"/>
                    <a:pt x="2617384" y="472802"/>
                    <a:pt x="2606767" y="483419"/>
                  </a:cubicBezTo>
                  <a:cubicBezTo>
                    <a:pt x="2596149" y="494036"/>
                    <a:pt x="2581749" y="500001"/>
                    <a:pt x="2566734" y="500001"/>
                  </a:cubicBezTo>
                  <a:lnTo>
                    <a:pt x="56615" y="500001"/>
                  </a:lnTo>
                  <a:cubicBezTo>
                    <a:pt x="41600" y="500001"/>
                    <a:pt x="27200" y="494036"/>
                    <a:pt x="16582" y="483419"/>
                  </a:cubicBezTo>
                  <a:cubicBezTo>
                    <a:pt x="5965" y="472802"/>
                    <a:pt x="0" y="458401"/>
                    <a:pt x="0" y="443386"/>
                  </a:cubicBezTo>
                  <a:lnTo>
                    <a:pt x="0" y="56615"/>
                  </a:lnTo>
                  <a:cubicBezTo>
                    <a:pt x="0" y="41600"/>
                    <a:pt x="5965" y="27200"/>
                    <a:pt x="16582" y="16582"/>
                  </a:cubicBezTo>
                  <a:cubicBezTo>
                    <a:pt x="27200" y="5965"/>
                    <a:pt x="41600" y="0"/>
                    <a:pt x="56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3" name="TextBox 46">
              <a:extLst>
                <a:ext uri="{FF2B5EF4-FFF2-40B4-BE49-F238E27FC236}">
                  <a16:creationId xmlns:a16="http://schemas.microsoft.com/office/drawing/2014/main" id="{E00130D3-B713-C02A-7C1E-8534D1B36CA7}"/>
                </a:ext>
              </a:extLst>
            </p:cNvPr>
            <p:cNvSpPr txBox="1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104" name="Group 50">
            <a:extLst>
              <a:ext uri="{FF2B5EF4-FFF2-40B4-BE49-F238E27FC236}">
                <a16:creationId xmlns:a16="http://schemas.microsoft.com/office/drawing/2014/main" id="{EA15CE58-CA7D-51BA-5400-177A53F2927F}"/>
              </a:ext>
            </a:extLst>
          </p:cNvPr>
          <p:cNvGrpSpPr/>
          <p:nvPr/>
        </p:nvGrpSpPr>
        <p:grpSpPr>
          <a:xfrm>
            <a:off x="837400" y="3379171"/>
            <a:ext cx="1677041" cy="1677041"/>
            <a:chOff x="0" y="0"/>
            <a:chExt cx="812800" cy="812800"/>
          </a:xfrm>
        </p:grpSpPr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039CF142-A0C8-406C-4041-63E80C3030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id="106" name="TextBox 52">
              <a:extLst>
                <a:ext uri="{FF2B5EF4-FFF2-40B4-BE49-F238E27FC236}">
                  <a16:creationId xmlns:a16="http://schemas.microsoft.com/office/drawing/2014/main" id="{D857B5B9-7866-9E91-F4B9-C59AD63DED8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sp>
        <p:nvSpPr>
          <p:cNvPr id="107" name="TextBox 66">
            <a:extLst>
              <a:ext uri="{FF2B5EF4-FFF2-40B4-BE49-F238E27FC236}">
                <a16:creationId xmlns:a16="http://schemas.microsoft.com/office/drawing/2014/main" id="{57B3B0B9-4EAF-6ECA-31D6-1F408E179A24}"/>
              </a:ext>
            </a:extLst>
          </p:cNvPr>
          <p:cNvSpPr txBox="1"/>
          <p:nvPr/>
        </p:nvSpPr>
        <p:spPr>
          <a:xfrm>
            <a:off x="2699373" y="3750634"/>
            <a:ext cx="6089876" cy="124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1"/>
              </a:lnSpc>
            </a:pPr>
            <a:r>
              <a:rPr lang="en-US" sz="2400" b="1" i="0" dirty="0">
                <a:effectLst/>
                <a:latin typeface="-apple-system"/>
              </a:rPr>
              <a:t>- 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Explore All Products on the Home page</a:t>
            </a:r>
            <a:r>
              <a:rPr lang="en-US" sz="2386" b="1" i="0" dirty="0">
                <a:solidFill>
                  <a:schemeClr val="tx2"/>
                </a:solidFill>
                <a:effectLst/>
              </a:rPr>
              <a:t>.</a:t>
            </a:r>
          </a:p>
          <a:p>
            <a:pPr>
              <a:lnSpc>
                <a:spcPts val="3341"/>
              </a:lnSpc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- Search product by category, name, and other</a:t>
            </a:r>
          </a:p>
          <a:p>
            <a:pPr>
              <a:lnSpc>
                <a:spcPts val="3341"/>
              </a:lnSpc>
            </a:pPr>
            <a:endParaRPr lang="en-US" sz="2400" b="1" i="0" dirty="0">
              <a:effectLst/>
              <a:latin typeface="-apple-system"/>
            </a:endParaRPr>
          </a:p>
        </p:txBody>
      </p:sp>
      <p:grpSp>
        <p:nvGrpSpPr>
          <p:cNvPr id="109" name="Group 4">
            <a:extLst>
              <a:ext uri="{FF2B5EF4-FFF2-40B4-BE49-F238E27FC236}">
                <a16:creationId xmlns:a16="http://schemas.microsoft.com/office/drawing/2014/main" id="{40AF19C7-A922-812D-9824-BA425B1E79C4}"/>
              </a:ext>
            </a:extLst>
          </p:cNvPr>
          <p:cNvGrpSpPr/>
          <p:nvPr/>
        </p:nvGrpSpPr>
        <p:grpSpPr>
          <a:xfrm>
            <a:off x="1955068" y="5596460"/>
            <a:ext cx="6895108" cy="1401785"/>
            <a:chOff x="0" y="0"/>
            <a:chExt cx="2593640" cy="527291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747ADF9D-DDF7-D418-CE9B-F91253827FF9}"/>
                </a:ext>
              </a:extLst>
            </p:cNvPr>
            <p:cNvSpPr/>
            <p:nvPr/>
          </p:nvSpPr>
          <p:spPr>
            <a:xfrm>
              <a:off x="0" y="0"/>
              <a:ext cx="2593640" cy="527290"/>
            </a:xfrm>
            <a:custGeom>
              <a:avLst/>
              <a:gdLst/>
              <a:ahLst/>
              <a:cxnLst/>
              <a:rect l="l" t="t" r="r" b="b"/>
              <a:pathLst>
                <a:path w="2593640" h="527290">
                  <a:moveTo>
                    <a:pt x="57263" y="0"/>
                  </a:moveTo>
                  <a:lnTo>
                    <a:pt x="2536376" y="0"/>
                  </a:lnTo>
                  <a:cubicBezTo>
                    <a:pt x="2568002" y="0"/>
                    <a:pt x="2593640" y="25638"/>
                    <a:pt x="2593640" y="57263"/>
                  </a:cubicBezTo>
                  <a:lnTo>
                    <a:pt x="2593640" y="470027"/>
                  </a:lnTo>
                  <a:cubicBezTo>
                    <a:pt x="2593640" y="485214"/>
                    <a:pt x="2587607" y="499779"/>
                    <a:pt x="2576868" y="510518"/>
                  </a:cubicBezTo>
                  <a:cubicBezTo>
                    <a:pt x="2566129" y="521257"/>
                    <a:pt x="2551563" y="527290"/>
                    <a:pt x="2536376" y="527290"/>
                  </a:cubicBezTo>
                  <a:lnTo>
                    <a:pt x="57263" y="527290"/>
                  </a:lnTo>
                  <a:cubicBezTo>
                    <a:pt x="42076" y="527290"/>
                    <a:pt x="27511" y="521257"/>
                    <a:pt x="16772" y="510518"/>
                  </a:cubicBezTo>
                  <a:cubicBezTo>
                    <a:pt x="6033" y="499779"/>
                    <a:pt x="0" y="485214"/>
                    <a:pt x="0" y="470027"/>
                  </a:cubicBezTo>
                  <a:lnTo>
                    <a:pt x="0" y="57263"/>
                  </a:lnTo>
                  <a:cubicBezTo>
                    <a:pt x="0" y="42076"/>
                    <a:pt x="6033" y="27511"/>
                    <a:pt x="16772" y="16772"/>
                  </a:cubicBezTo>
                  <a:cubicBezTo>
                    <a:pt x="27511" y="6033"/>
                    <a:pt x="42076" y="0"/>
                    <a:pt x="57263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id="111" name="TextBox 6">
              <a:extLst>
                <a:ext uri="{FF2B5EF4-FFF2-40B4-BE49-F238E27FC236}">
                  <a16:creationId xmlns:a16="http://schemas.microsoft.com/office/drawing/2014/main" id="{F7E6CF83-1485-4C33-6FB6-9794693E68C8}"/>
                </a:ext>
              </a:extLst>
            </p:cNvPr>
            <p:cNvSpPr txBox="1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112" name="Group 44">
            <a:extLst>
              <a:ext uri="{FF2B5EF4-FFF2-40B4-BE49-F238E27FC236}">
                <a16:creationId xmlns:a16="http://schemas.microsoft.com/office/drawing/2014/main" id="{5B556D88-F736-4ECE-75A5-76B68B751E03}"/>
              </a:ext>
            </a:extLst>
          </p:cNvPr>
          <p:cNvGrpSpPr/>
          <p:nvPr/>
        </p:nvGrpSpPr>
        <p:grpSpPr>
          <a:xfrm>
            <a:off x="1876086" y="5533078"/>
            <a:ext cx="6974090" cy="1329237"/>
            <a:chOff x="0" y="0"/>
            <a:chExt cx="2623349" cy="500001"/>
          </a:xfrm>
        </p:grpSpPr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8CCB8BC1-35F4-93A2-1B99-8512B5440FC2}"/>
                </a:ext>
              </a:extLst>
            </p:cNvPr>
            <p:cNvSpPr/>
            <p:nvPr/>
          </p:nvSpPr>
          <p:spPr>
            <a:xfrm>
              <a:off x="0" y="0"/>
              <a:ext cx="2623349" cy="500001"/>
            </a:xfrm>
            <a:custGeom>
              <a:avLst/>
              <a:gdLst/>
              <a:ahLst/>
              <a:cxnLst/>
              <a:rect l="l" t="t" r="r" b="b"/>
              <a:pathLst>
                <a:path w="2623349" h="500001">
                  <a:moveTo>
                    <a:pt x="56615" y="0"/>
                  </a:moveTo>
                  <a:lnTo>
                    <a:pt x="2566734" y="0"/>
                  </a:lnTo>
                  <a:cubicBezTo>
                    <a:pt x="2581749" y="0"/>
                    <a:pt x="2596149" y="5965"/>
                    <a:pt x="2606767" y="16582"/>
                  </a:cubicBezTo>
                  <a:cubicBezTo>
                    <a:pt x="2617384" y="27200"/>
                    <a:pt x="2623349" y="41600"/>
                    <a:pt x="2623349" y="56615"/>
                  </a:cubicBezTo>
                  <a:lnTo>
                    <a:pt x="2623349" y="443386"/>
                  </a:lnTo>
                  <a:cubicBezTo>
                    <a:pt x="2623349" y="458401"/>
                    <a:pt x="2617384" y="472802"/>
                    <a:pt x="2606767" y="483419"/>
                  </a:cubicBezTo>
                  <a:cubicBezTo>
                    <a:pt x="2596149" y="494036"/>
                    <a:pt x="2581749" y="500001"/>
                    <a:pt x="2566734" y="500001"/>
                  </a:cubicBezTo>
                  <a:lnTo>
                    <a:pt x="56615" y="500001"/>
                  </a:lnTo>
                  <a:cubicBezTo>
                    <a:pt x="41600" y="500001"/>
                    <a:pt x="27200" y="494036"/>
                    <a:pt x="16582" y="483419"/>
                  </a:cubicBezTo>
                  <a:cubicBezTo>
                    <a:pt x="5965" y="472802"/>
                    <a:pt x="0" y="458401"/>
                    <a:pt x="0" y="443386"/>
                  </a:cubicBezTo>
                  <a:lnTo>
                    <a:pt x="0" y="56615"/>
                  </a:lnTo>
                  <a:cubicBezTo>
                    <a:pt x="0" y="41600"/>
                    <a:pt x="5965" y="27200"/>
                    <a:pt x="16582" y="16582"/>
                  </a:cubicBezTo>
                  <a:cubicBezTo>
                    <a:pt x="27200" y="5965"/>
                    <a:pt x="41600" y="0"/>
                    <a:pt x="56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4" name="TextBox 46">
              <a:extLst>
                <a:ext uri="{FF2B5EF4-FFF2-40B4-BE49-F238E27FC236}">
                  <a16:creationId xmlns:a16="http://schemas.microsoft.com/office/drawing/2014/main" id="{B8430ECE-73B6-CC7F-531F-589A68C3BD90}"/>
                </a:ext>
              </a:extLst>
            </p:cNvPr>
            <p:cNvSpPr txBox="1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115" name="Group 50">
            <a:extLst>
              <a:ext uri="{FF2B5EF4-FFF2-40B4-BE49-F238E27FC236}">
                <a16:creationId xmlns:a16="http://schemas.microsoft.com/office/drawing/2014/main" id="{56AE0E6D-BC77-3005-D9EC-064C837A951B}"/>
              </a:ext>
            </a:extLst>
          </p:cNvPr>
          <p:cNvGrpSpPr/>
          <p:nvPr/>
        </p:nvGrpSpPr>
        <p:grpSpPr>
          <a:xfrm>
            <a:off x="892032" y="5327126"/>
            <a:ext cx="1677041" cy="1677041"/>
            <a:chOff x="0" y="0"/>
            <a:chExt cx="812800" cy="812800"/>
          </a:xfrm>
        </p:grpSpPr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0EDEB217-88FF-5808-4EC4-06383E0D80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id="117" name="TextBox 52">
              <a:extLst>
                <a:ext uri="{FF2B5EF4-FFF2-40B4-BE49-F238E27FC236}">
                  <a16:creationId xmlns:a16="http://schemas.microsoft.com/office/drawing/2014/main" id="{53BC5424-3355-A3D3-C062-B8086BF9D64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sp>
        <p:nvSpPr>
          <p:cNvPr id="124" name="TextBox 66">
            <a:extLst>
              <a:ext uri="{FF2B5EF4-FFF2-40B4-BE49-F238E27FC236}">
                <a16:creationId xmlns:a16="http://schemas.microsoft.com/office/drawing/2014/main" id="{88903718-3034-BBF9-A1C9-B616BB090F19}"/>
              </a:ext>
            </a:extLst>
          </p:cNvPr>
          <p:cNvSpPr txBox="1"/>
          <p:nvPr/>
        </p:nvSpPr>
        <p:spPr>
          <a:xfrm>
            <a:off x="2685611" y="5718582"/>
            <a:ext cx="6089876" cy="119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1"/>
              </a:lnSpc>
            </a:pPr>
            <a:r>
              <a:rPr lang="en-US" sz="2400" b="1" i="0" dirty="0">
                <a:effectLst/>
                <a:latin typeface="-apple-system"/>
              </a:rPr>
              <a:t>- 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Buy some products and add them to the cart</a:t>
            </a:r>
            <a:r>
              <a:rPr lang="en-US" sz="2386" b="1" i="0" dirty="0">
                <a:solidFill>
                  <a:schemeClr val="tx2"/>
                </a:solidFill>
                <a:effectLst/>
              </a:rPr>
              <a:t>.</a:t>
            </a:r>
          </a:p>
          <a:p>
            <a:pPr algn="l"/>
            <a:r>
              <a:rPr lang="en-US" sz="2400" b="1" i="0" dirty="0">
                <a:solidFill>
                  <a:schemeClr val="tx2"/>
                </a:solidFill>
                <a:effectLst/>
              </a:rPr>
              <a:t>- Visit the Cart page (read and edit cart)</a:t>
            </a:r>
          </a:p>
          <a:p>
            <a:pPr>
              <a:lnSpc>
                <a:spcPts val="3341"/>
              </a:lnSpc>
            </a:pPr>
            <a:endParaRPr lang="en-US" sz="2400" b="1" i="0" dirty="0">
              <a:effectLst/>
              <a:latin typeface="-apple-system"/>
            </a:endParaRPr>
          </a:p>
        </p:txBody>
      </p:sp>
      <p:grpSp>
        <p:nvGrpSpPr>
          <p:cNvPr id="125" name="Group 4">
            <a:extLst>
              <a:ext uri="{FF2B5EF4-FFF2-40B4-BE49-F238E27FC236}">
                <a16:creationId xmlns:a16="http://schemas.microsoft.com/office/drawing/2014/main" id="{3B2F0DE6-4288-58CD-E6A4-7D7E853089FE}"/>
              </a:ext>
            </a:extLst>
          </p:cNvPr>
          <p:cNvGrpSpPr/>
          <p:nvPr/>
        </p:nvGrpSpPr>
        <p:grpSpPr>
          <a:xfrm>
            <a:off x="1921130" y="7707784"/>
            <a:ext cx="6895108" cy="1401785"/>
            <a:chOff x="0" y="0"/>
            <a:chExt cx="2593640" cy="527291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8ADB55F4-8149-528C-9BC0-9E8FA1A0E54C}"/>
                </a:ext>
              </a:extLst>
            </p:cNvPr>
            <p:cNvSpPr/>
            <p:nvPr/>
          </p:nvSpPr>
          <p:spPr>
            <a:xfrm>
              <a:off x="0" y="0"/>
              <a:ext cx="2593640" cy="527290"/>
            </a:xfrm>
            <a:custGeom>
              <a:avLst/>
              <a:gdLst/>
              <a:ahLst/>
              <a:cxnLst/>
              <a:rect l="l" t="t" r="r" b="b"/>
              <a:pathLst>
                <a:path w="2593640" h="527290">
                  <a:moveTo>
                    <a:pt x="57263" y="0"/>
                  </a:moveTo>
                  <a:lnTo>
                    <a:pt x="2536376" y="0"/>
                  </a:lnTo>
                  <a:cubicBezTo>
                    <a:pt x="2568002" y="0"/>
                    <a:pt x="2593640" y="25638"/>
                    <a:pt x="2593640" y="57263"/>
                  </a:cubicBezTo>
                  <a:lnTo>
                    <a:pt x="2593640" y="470027"/>
                  </a:lnTo>
                  <a:cubicBezTo>
                    <a:pt x="2593640" y="485214"/>
                    <a:pt x="2587607" y="499779"/>
                    <a:pt x="2576868" y="510518"/>
                  </a:cubicBezTo>
                  <a:cubicBezTo>
                    <a:pt x="2566129" y="521257"/>
                    <a:pt x="2551563" y="527290"/>
                    <a:pt x="2536376" y="527290"/>
                  </a:cubicBezTo>
                  <a:lnTo>
                    <a:pt x="57263" y="527290"/>
                  </a:lnTo>
                  <a:cubicBezTo>
                    <a:pt x="42076" y="527290"/>
                    <a:pt x="27511" y="521257"/>
                    <a:pt x="16772" y="510518"/>
                  </a:cubicBezTo>
                  <a:cubicBezTo>
                    <a:pt x="6033" y="499779"/>
                    <a:pt x="0" y="485214"/>
                    <a:pt x="0" y="470027"/>
                  </a:cubicBezTo>
                  <a:lnTo>
                    <a:pt x="0" y="57263"/>
                  </a:lnTo>
                  <a:cubicBezTo>
                    <a:pt x="0" y="42076"/>
                    <a:pt x="6033" y="27511"/>
                    <a:pt x="16772" y="16772"/>
                  </a:cubicBezTo>
                  <a:cubicBezTo>
                    <a:pt x="27511" y="6033"/>
                    <a:pt x="42076" y="0"/>
                    <a:pt x="57263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id="127" name="TextBox 6">
              <a:extLst>
                <a:ext uri="{FF2B5EF4-FFF2-40B4-BE49-F238E27FC236}">
                  <a16:creationId xmlns:a16="http://schemas.microsoft.com/office/drawing/2014/main" id="{44793957-6D78-66A4-3F8B-2FA5A7740DE1}"/>
                </a:ext>
              </a:extLst>
            </p:cNvPr>
            <p:cNvSpPr txBox="1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128" name="Group 44">
            <a:extLst>
              <a:ext uri="{FF2B5EF4-FFF2-40B4-BE49-F238E27FC236}">
                <a16:creationId xmlns:a16="http://schemas.microsoft.com/office/drawing/2014/main" id="{308EA467-1840-09E9-CF3E-E1745C54ECBC}"/>
              </a:ext>
            </a:extLst>
          </p:cNvPr>
          <p:cNvGrpSpPr/>
          <p:nvPr/>
        </p:nvGrpSpPr>
        <p:grpSpPr>
          <a:xfrm>
            <a:off x="1863703" y="7633564"/>
            <a:ext cx="6974090" cy="1329237"/>
            <a:chOff x="0" y="0"/>
            <a:chExt cx="2623349" cy="500001"/>
          </a:xfrm>
        </p:grpSpPr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45E815CD-747E-E3DE-F426-9CB75478DA2D}"/>
                </a:ext>
              </a:extLst>
            </p:cNvPr>
            <p:cNvSpPr/>
            <p:nvPr/>
          </p:nvSpPr>
          <p:spPr>
            <a:xfrm>
              <a:off x="0" y="0"/>
              <a:ext cx="2623349" cy="500001"/>
            </a:xfrm>
            <a:custGeom>
              <a:avLst/>
              <a:gdLst/>
              <a:ahLst/>
              <a:cxnLst/>
              <a:rect l="l" t="t" r="r" b="b"/>
              <a:pathLst>
                <a:path w="2623349" h="500001">
                  <a:moveTo>
                    <a:pt x="56615" y="0"/>
                  </a:moveTo>
                  <a:lnTo>
                    <a:pt x="2566734" y="0"/>
                  </a:lnTo>
                  <a:cubicBezTo>
                    <a:pt x="2581749" y="0"/>
                    <a:pt x="2596149" y="5965"/>
                    <a:pt x="2606767" y="16582"/>
                  </a:cubicBezTo>
                  <a:cubicBezTo>
                    <a:pt x="2617384" y="27200"/>
                    <a:pt x="2623349" y="41600"/>
                    <a:pt x="2623349" y="56615"/>
                  </a:cubicBezTo>
                  <a:lnTo>
                    <a:pt x="2623349" y="443386"/>
                  </a:lnTo>
                  <a:cubicBezTo>
                    <a:pt x="2623349" y="458401"/>
                    <a:pt x="2617384" y="472802"/>
                    <a:pt x="2606767" y="483419"/>
                  </a:cubicBezTo>
                  <a:cubicBezTo>
                    <a:pt x="2596149" y="494036"/>
                    <a:pt x="2581749" y="500001"/>
                    <a:pt x="2566734" y="500001"/>
                  </a:cubicBezTo>
                  <a:lnTo>
                    <a:pt x="56615" y="500001"/>
                  </a:lnTo>
                  <a:cubicBezTo>
                    <a:pt x="41600" y="500001"/>
                    <a:pt x="27200" y="494036"/>
                    <a:pt x="16582" y="483419"/>
                  </a:cubicBezTo>
                  <a:cubicBezTo>
                    <a:pt x="5965" y="472802"/>
                    <a:pt x="0" y="458401"/>
                    <a:pt x="0" y="443386"/>
                  </a:cubicBezTo>
                  <a:lnTo>
                    <a:pt x="0" y="56615"/>
                  </a:lnTo>
                  <a:cubicBezTo>
                    <a:pt x="0" y="41600"/>
                    <a:pt x="5965" y="27200"/>
                    <a:pt x="16582" y="16582"/>
                  </a:cubicBezTo>
                  <a:cubicBezTo>
                    <a:pt x="27200" y="5965"/>
                    <a:pt x="41600" y="0"/>
                    <a:pt x="56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0" name="TextBox 46">
              <a:extLst>
                <a:ext uri="{FF2B5EF4-FFF2-40B4-BE49-F238E27FC236}">
                  <a16:creationId xmlns:a16="http://schemas.microsoft.com/office/drawing/2014/main" id="{B8DCBAD3-6D46-71A1-7596-6DF76F55360E}"/>
                </a:ext>
              </a:extLst>
            </p:cNvPr>
            <p:cNvSpPr txBox="1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grpSp>
        <p:nvGrpSpPr>
          <p:cNvPr id="131" name="Group 50">
            <a:extLst>
              <a:ext uri="{FF2B5EF4-FFF2-40B4-BE49-F238E27FC236}">
                <a16:creationId xmlns:a16="http://schemas.microsoft.com/office/drawing/2014/main" id="{67F3C36F-2242-FF65-481F-A9ADBACB1E82}"/>
              </a:ext>
            </a:extLst>
          </p:cNvPr>
          <p:cNvGrpSpPr/>
          <p:nvPr/>
        </p:nvGrpSpPr>
        <p:grpSpPr>
          <a:xfrm>
            <a:off x="925387" y="7434505"/>
            <a:ext cx="1677041" cy="1677041"/>
            <a:chOff x="0" y="0"/>
            <a:chExt cx="812800" cy="812800"/>
          </a:xfrm>
        </p:grpSpPr>
        <p:sp>
          <p:nvSpPr>
            <p:cNvPr id="132" name="Freeform 51">
              <a:extLst>
                <a:ext uri="{FF2B5EF4-FFF2-40B4-BE49-F238E27FC236}">
                  <a16:creationId xmlns:a16="http://schemas.microsoft.com/office/drawing/2014/main" id="{0E44348F-2407-9C33-C6A3-1FBE6F7F210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id="133" name="TextBox 52">
              <a:extLst>
                <a:ext uri="{FF2B5EF4-FFF2-40B4-BE49-F238E27FC236}">
                  <a16:creationId xmlns:a16="http://schemas.microsoft.com/office/drawing/2014/main" id="{5DCC924D-ED2B-F3A2-9FA9-66607909F69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7"/>
                </a:lnSpc>
              </a:pPr>
              <a:endParaRPr/>
            </a:p>
          </p:txBody>
        </p:sp>
      </p:grpSp>
      <p:sp>
        <p:nvSpPr>
          <p:cNvPr id="134" name="TextBox 66">
            <a:extLst>
              <a:ext uri="{FF2B5EF4-FFF2-40B4-BE49-F238E27FC236}">
                <a16:creationId xmlns:a16="http://schemas.microsoft.com/office/drawing/2014/main" id="{F4B652C5-DF63-2F63-A5D7-90B81BEF3F26}"/>
              </a:ext>
            </a:extLst>
          </p:cNvPr>
          <p:cNvSpPr txBox="1"/>
          <p:nvPr/>
        </p:nvSpPr>
        <p:spPr>
          <a:xfrm>
            <a:off x="2752364" y="7685957"/>
            <a:ext cx="6089876" cy="156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1"/>
              </a:lnSpc>
            </a:pPr>
            <a:r>
              <a:rPr lang="en-US" sz="2400" b="1" i="0" dirty="0">
                <a:solidFill>
                  <a:schemeClr val="tx2"/>
                </a:solidFill>
                <a:effectLst/>
                <a:latin typeface="-apple-system"/>
              </a:rPr>
              <a:t>- 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Visit the Order page (checkout process)</a:t>
            </a:r>
            <a:endParaRPr lang="en-US" sz="2386" b="1" i="0" dirty="0">
              <a:solidFill>
                <a:schemeClr val="tx2"/>
              </a:solidFill>
              <a:effectLst/>
            </a:endParaRPr>
          </a:p>
          <a:p>
            <a:pPr algn="l"/>
            <a:r>
              <a:rPr lang="en-US" sz="2400" b="1" i="0" dirty="0">
                <a:solidFill>
                  <a:schemeClr val="tx2"/>
                </a:solidFill>
                <a:effectLst/>
              </a:rPr>
              <a:t>- Visit the Payment page (payment process)</a:t>
            </a:r>
          </a:p>
          <a:p>
            <a:pPr algn="l"/>
            <a:r>
              <a:rPr lang="en-US" sz="2400" b="1" dirty="0">
                <a:solidFill>
                  <a:schemeClr val="tx2"/>
                </a:solidFill>
              </a:rPr>
              <a:t>- Manage their account</a:t>
            </a:r>
            <a:endParaRPr lang="en-US" sz="2400" b="1" i="0" dirty="0">
              <a:solidFill>
                <a:schemeClr val="tx2"/>
              </a:solidFill>
              <a:effectLst/>
            </a:endParaRPr>
          </a:p>
          <a:p>
            <a:pPr>
              <a:lnSpc>
                <a:spcPts val="3341"/>
              </a:lnSpc>
            </a:pPr>
            <a:endParaRPr lang="en-US" sz="2400" b="1" i="0" dirty="0"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18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274619" flipH="1">
            <a:off x="666483" y="5361233"/>
            <a:ext cx="19045616" cy="14405411"/>
          </a:xfrm>
          <a:custGeom>
            <a:avLst/>
            <a:gdLst/>
            <a:ahLst/>
            <a:cxnLst/>
            <a:rect l="l" t="t" r="r" b="b"/>
            <a:pathLst>
              <a:path w="19045616" h="14405411">
                <a:moveTo>
                  <a:pt x="19045616" y="0"/>
                </a:moveTo>
                <a:lnTo>
                  <a:pt x="0" y="0"/>
                </a:lnTo>
                <a:lnTo>
                  <a:pt x="0" y="14405412"/>
                </a:lnTo>
                <a:lnTo>
                  <a:pt x="19045616" y="14405412"/>
                </a:lnTo>
                <a:lnTo>
                  <a:pt x="190456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3141" y="3810306"/>
            <a:ext cx="7647317" cy="6060499"/>
          </a:xfrm>
          <a:custGeom>
            <a:avLst/>
            <a:gdLst/>
            <a:ahLst/>
            <a:cxnLst/>
            <a:rect l="l" t="t" r="r" b="b"/>
            <a:pathLst>
              <a:path w="7647317" h="6060499">
                <a:moveTo>
                  <a:pt x="0" y="0"/>
                </a:moveTo>
                <a:lnTo>
                  <a:pt x="7647317" y="0"/>
                </a:lnTo>
                <a:lnTo>
                  <a:pt x="7647317" y="6060498"/>
                </a:lnTo>
                <a:lnTo>
                  <a:pt x="0" y="6060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005754"/>
            <a:ext cx="5617645" cy="4570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415" lvl="1">
              <a:lnSpc>
                <a:spcPts val="518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Backend</a:t>
            </a:r>
          </a:p>
          <a:p>
            <a:pPr marL="798831" lvl="1" indent="-399416">
              <a:lnSpc>
                <a:spcPts val="518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Node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js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Montserrat Classic Bold"/>
            </a:endParaRPr>
          </a:p>
          <a:p>
            <a:pPr marL="798831" lvl="1" indent="-399416">
              <a:lnSpc>
                <a:spcPts val="518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Express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js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Montserrat Classic Bold"/>
            </a:endParaRPr>
          </a:p>
          <a:p>
            <a:pPr marL="798831" lvl="1" indent="-399416">
              <a:lnSpc>
                <a:spcPts val="518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Prisma ORM </a:t>
            </a:r>
          </a:p>
          <a:p>
            <a:pPr marL="798831" lvl="1" indent="-399416">
              <a:lnSpc>
                <a:spcPts val="518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MySQL</a:t>
            </a:r>
          </a:p>
          <a:p>
            <a:pPr marL="399415" lvl="1">
              <a:lnSpc>
                <a:spcPts val="5180"/>
              </a:lnSpc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Montserrat Classic Bold"/>
            </a:endParaRPr>
          </a:p>
          <a:p>
            <a:pPr marL="399415" lvl="1">
              <a:lnSpc>
                <a:spcPts val="518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			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85128"/>
            <a:ext cx="12195927" cy="107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en-US" sz="6700" spc="134" dirty="0">
                <a:solidFill>
                  <a:srgbClr val="3E4677"/>
                </a:solidFill>
                <a:latin typeface="Montserrat Classic Bold"/>
              </a:rPr>
              <a:t>TECHNOLOGIES USED </a:t>
            </a:r>
          </a:p>
        </p:txBody>
      </p:sp>
      <p:sp>
        <p:nvSpPr>
          <p:cNvPr id="7" name="Freeform 7"/>
          <p:cNvSpPr/>
          <p:nvPr/>
        </p:nvSpPr>
        <p:spPr>
          <a:xfrm>
            <a:off x="13224627" y="373969"/>
            <a:ext cx="1118994" cy="1309461"/>
          </a:xfrm>
          <a:custGeom>
            <a:avLst/>
            <a:gdLst/>
            <a:ahLst/>
            <a:cxnLst/>
            <a:rect l="l" t="t" r="r" b="b"/>
            <a:pathLst>
              <a:path w="1118994" h="1309461">
                <a:moveTo>
                  <a:pt x="0" y="0"/>
                </a:moveTo>
                <a:lnTo>
                  <a:pt x="1118994" y="0"/>
                </a:lnTo>
                <a:lnTo>
                  <a:pt x="1118994" y="1309462"/>
                </a:lnTo>
                <a:lnTo>
                  <a:pt x="0" y="1309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493542" y="697191"/>
            <a:ext cx="1212331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>
                <a:solidFill>
                  <a:srgbClr val="342424"/>
                </a:solidFill>
                <a:latin typeface="Poppins Bold"/>
              </a:rPr>
              <a:t>SHOP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05873" y="697191"/>
            <a:ext cx="1638982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>
                <a:solidFill>
                  <a:srgbClr val="FF66C4"/>
                </a:solidFill>
                <a:latin typeface="Poppins Bold"/>
              </a:rPr>
              <a:t>SPHERE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5D95067-890F-6737-C651-0323E9AF1946}"/>
              </a:ext>
            </a:extLst>
          </p:cNvPr>
          <p:cNvSpPr txBox="1"/>
          <p:nvPr/>
        </p:nvSpPr>
        <p:spPr>
          <a:xfrm>
            <a:off x="5530921" y="2011783"/>
            <a:ext cx="5617645" cy="3237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415" lvl="1">
              <a:lnSpc>
                <a:spcPts val="518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Frontend</a:t>
            </a:r>
          </a:p>
          <a:p>
            <a:pPr marL="798831" lvl="1" indent="-399416">
              <a:lnSpc>
                <a:spcPts val="518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React 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js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Montserrat Classic Bold"/>
            </a:endParaRPr>
          </a:p>
          <a:p>
            <a:pPr marL="798831" lvl="1" indent="-399416">
              <a:lnSpc>
                <a:spcPts val="518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Tailwind CSS</a:t>
            </a:r>
          </a:p>
          <a:p>
            <a:pPr marL="399415" lvl="1">
              <a:lnSpc>
                <a:spcPts val="5180"/>
              </a:lnSpc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Montserrat Classic Bold"/>
            </a:endParaRPr>
          </a:p>
          <a:p>
            <a:pPr marL="399415" lvl="1">
              <a:lnSpc>
                <a:spcPts val="5180"/>
              </a:lnSpc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Montserrat Classic Bold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DF589A9-FBE5-974B-6DFB-3F1E0A88EB90}"/>
              </a:ext>
            </a:extLst>
          </p:cNvPr>
          <p:cNvSpPr txBox="1"/>
          <p:nvPr/>
        </p:nvSpPr>
        <p:spPr>
          <a:xfrm>
            <a:off x="1028699" y="5819340"/>
            <a:ext cx="5617645" cy="3237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415" lvl="1">
              <a:lnSpc>
                <a:spcPts val="518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Third-party API</a:t>
            </a:r>
          </a:p>
          <a:p>
            <a:pPr marL="798831" lvl="1" indent="-399416">
              <a:lnSpc>
                <a:spcPts val="518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Https://rajaongkir.com</a:t>
            </a:r>
          </a:p>
          <a:p>
            <a:pPr marL="798831" lvl="1" indent="-399416">
              <a:lnSpc>
                <a:spcPts val="518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Https://stripe.com</a:t>
            </a:r>
          </a:p>
          <a:p>
            <a:pPr marL="399415" lvl="1">
              <a:lnSpc>
                <a:spcPts val="5180"/>
              </a:lnSpc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Montserrat Classic Bold"/>
            </a:endParaRPr>
          </a:p>
          <a:p>
            <a:pPr marL="399415" lvl="1">
              <a:lnSpc>
                <a:spcPts val="518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/>
              </a:rPr>
              <a:t>			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57D57-3B6A-9AD9-BD85-BDDF2F583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DE24F9-A979-036D-ABDF-7B9D714241E5}"/>
              </a:ext>
            </a:extLst>
          </p:cNvPr>
          <p:cNvSpPr/>
          <p:nvPr/>
        </p:nvSpPr>
        <p:spPr>
          <a:xfrm>
            <a:off x="181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AFCD654-7692-BDA5-9F5C-66463E699BF4}"/>
              </a:ext>
            </a:extLst>
          </p:cNvPr>
          <p:cNvSpPr/>
          <p:nvPr/>
        </p:nvSpPr>
        <p:spPr>
          <a:xfrm rot="8769231" flipH="1">
            <a:off x="-2837083" y="-7940425"/>
            <a:ext cx="15823479" cy="10673656"/>
          </a:xfrm>
          <a:custGeom>
            <a:avLst/>
            <a:gdLst/>
            <a:ahLst/>
            <a:cxnLst/>
            <a:rect l="l" t="t" r="r" b="b"/>
            <a:pathLst>
              <a:path w="15823479" h="10673656">
                <a:moveTo>
                  <a:pt x="15823479" y="0"/>
                </a:moveTo>
                <a:lnTo>
                  <a:pt x="0" y="0"/>
                </a:lnTo>
                <a:lnTo>
                  <a:pt x="0" y="10673656"/>
                </a:lnTo>
                <a:lnTo>
                  <a:pt x="15823479" y="10673656"/>
                </a:lnTo>
                <a:lnTo>
                  <a:pt x="158234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610E1CE-C88D-3940-D289-17D62DAAA7FA}"/>
              </a:ext>
            </a:extLst>
          </p:cNvPr>
          <p:cNvSpPr/>
          <p:nvPr/>
        </p:nvSpPr>
        <p:spPr>
          <a:xfrm rot="-1597708" flipH="1">
            <a:off x="7077319" y="6882702"/>
            <a:ext cx="16199962" cy="10927611"/>
          </a:xfrm>
          <a:custGeom>
            <a:avLst/>
            <a:gdLst/>
            <a:ahLst/>
            <a:cxnLst/>
            <a:rect l="l" t="t" r="r" b="b"/>
            <a:pathLst>
              <a:path w="16199962" h="10927611">
                <a:moveTo>
                  <a:pt x="16199963" y="0"/>
                </a:moveTo>
                <a:lnTo>
                  <a:pt x="0" y="0"/>
                </a:lnTo>
                <a:lnTo>
                  <a:pt x="0" y="10927611"/>
                </a:lnTo>
                <a:lnTo>
                  <a:pt x="16199963" y="10927611"/>
                </a:lnTo>
                <a:lnTo>
                  <a:pt x="161999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2FF0837-803B-767F-4D59-C74A16727C2D}"/>
              </a:ext>
            </a:extLst>
          </p:cNvPr>
          <p:cNvSpPr txBox="1"/>
          <p:nvPr/>
        </p:nvSpPr>
        <p:spPr>
          <a:xfrm>
            <a:off x="5074656" y="4000500"/>
            <a:ext cx="7817658" cy="1400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80"/>
              </a:lnSpc>
            </a:pPr>
            <a:r>
              <a:rPr lang="en-US" sz="8200" spc="164" dirty="0">
                <a:solidFill>
                  <a:srgbClr val="3E4677"/>
                </a:solidFill>
                <a:latin typeface="Poppins Bold"/>
              </a:rPr>
              <a:t>Live Demo  &gt;&gt;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DBFFD86-FD52-9F71-44FA-4D3FA0EA65C0}"/>
              </a:ext>
            </a:extLst>
          </p:cNvPr>
          <p:cNvSpPr/>
          <p:nvPr/>
        </p:nvSpPr>
        <p:spPr>
          <a:xfrm>
            <a:off x="13139072" y="528472"/>
            <a:ext cx="1118994" cy="1309461"/>
          </a:xfrm>
          <a:custGeom>
            <a:avLst/>
            <a:gdLst/>
            <a:ahLst/>
            <a:cxnLst/>
            <a:rect l="l" t="t" r="r" b="b"/>
            <a:pathLst>
              <a:path w="1118994" h="1309461">
                <a:moveTo>
                  <a:pt x="0" y="0"/>
                </a:moveTo>
                <a:lnTo>
                  <a:pt x="1118994" y="0"/>
                </a:lnTo>
                <a:lnTo>
                  <a:pt x="1118994" y="1309461"/>
                </a:lnTo>
                <a:lnTo>
                  <a:pt x="0" y="1309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47EC8D6-F4E3-F53B-ABEF-1FCBDFB6EF3D}"/>
              </a:ext>
            </a:extLst>
          </p:cNvPr>
          <p:cNvSpPr txBox="1"/>
          <p:nvPr/>
        </p:nvSpPr>
        <p:spPr>
          <a:xfrm>
            <a:off x="14407987" y="851694"/>
            <a:ext cx="1212331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 dirty="0">
                <a:solidFill>
                  <a:srgbClr val="342424"/>
                </a:solidFill>
                <a:latin typeface="Poppins Bold"/>
              </a:rPr>
              <a:t>SHOP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58F71CA-614C-CD2D-ACE0-05B0A3E5ED58}"/>
              </a:ext>
            </a:extLst>
          </p:cNvPr>
          <p:cNvSpPr txBox="1"/>
          <p:nvPr/>
        </p:nvSpPr>
        <p:spPr>
          <a:xfrm>
            <a:off x="15620318" y="851694"/>
            <a:ext cx="1638982" cy="5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 dirty="0">
                <a:solidFill>
                  <a:srgbClr val="FF66C4"/>
                </a:solidFill>
                <a:latin typeface="Poppins Bold"/>
              </a:rPr>
              <a:t>SPHERE</a:t>
            </a:r>
          </a:p>
        </p:txBody>
      </p:sp>
    </p:spTree>
    <p:extLst>
      <p:ext uri="{BB962C8B-B14F-4D97-AF65-F5344CB8AC3E}">
        <p14:creationId xmlns:p14="http://schemas.microsoft.com/office/powerpoint/2010/main" val="353642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965953">
            <a:off x="-1201473" y="4638272"/>
            <a:ext cx="19600627" cy="14825201"/>
          </a:xfrm>
          <a:custGeom>
            <a:avLst/>
            <a:gdLst/>
            <a:ahLst/>
            <a:cxnLst/>
            <a:rect l="l" t="t" r="r" b="b"/>
            <a:pathLst>
              <a:path w="19600627" h="14825201">
                <a:moveTo>
                  <a:pt x="0" y="0"/>
                </a:moveTo>
                <a:lnTo>
                  <a:pt x="19600627" y="0"/>
                </a:lnTo>
                <a:lnTo>
                  <a:pt x="19600627" y="14825201"/>
                </a:lnTo>
                <a:lnTo>
                  <a:pt x="0" y="1482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297632" flipH="1">
            <a:off x="3725694" y="-9219692"/>
            <a:ext cx="17112376" cy="12943179"/>
          </a:xfrm>
          <a:custGeom>
            <a:avLst/>
            <a:gdLst/>
            <a:ahLst/>
            <a:cxnLst/>
            <a:rect l="l" t="t" r="r" b="b"/>
            <a:pathLst>
              <a:path w="17112376" h="12943179">
                <a:moveTo>
                  <a:pt x="17112375" y="0"/>
                </a:moveTo>
                <a:lnTo>
                  <a:pt x="0" y="0"/>
                </a:lnTo>
                <a:lnTo>
                  <a:pt x="0" y="12943178"/>
                </a:lnTo>
                <a:lnTo>
                  <a:pt x="17112375" y="12943178"/>
                </a:lnTo>
                <a:lnTo>
                  <a:pt x="171123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990948"/>
            <a:ext cx="8653872" cy="6706750"/>
          </a:xfrm>
          <a:custGeom>
            <a:avLst/>
            <a:gdLst/>
            <a:ahLst/>
            <a:cxnLst/>
            <a:rect l="l" t="t" r="r" b="b"/>
            <a:pathLst>
              <a:path w="8653872" h="6706750">
                <a:moveTo>
                  <a:pt x="0" y="0"/>
                </a:moveTo>
                <a:lnTo>
                  <a:pt x="8653872" y="0"/>
                </a:lnTo>
                <a:lnTo>
                  <a:pt x="8653872" y="6706751"/>
                </a:lnTo>
                <a:lnTo>
                  <a:pt x="0" y="6706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549222" y="2452609"/>
            <a:ext cx="8069418" cy="257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1"/>
              </a:lnSpc>
            </a:pPr>
            <a:r>
              <a:rPr lang="en-US" sz="15000" spc="300">
                <a:solidFill>
                  <a:srgbClr val="3E4677"/>
                </a:solidFill>
                <a:latin typeface="Montserrat Classic Bold"/>
              </a:rPr>
              <a:t>THANK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68881" y="4472926"/>
            <a:ext cx="5058700" cy="257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1"/>
              </a:lnSpc>
            </a:pPr>
            <a:r>
              <a:rPr lang="en-US" sz="15000" spc="300">
                <a:solidFill>
                  <a:srgbClr val="3E4677"/>
                </a:solidFill>
                <a:latin typeface="Montserrat Classic Bold"/>
              </a:rPr>
              <a:t>YOU</a:t>
            </a:r>
          </a:p>
        </p:txBody>
      </p:sp>
      <p:sp>
        <p:nvSpPr>
          <p:cNvPr id="8" name="Freeform 8"/>
          <p:cNvSpPr/>
          <p:nvPr/>
        </p:nvSpPr>
        <p:spPr>
          <a:xfrm>
            <a:off x="745256" y="450935"/>
            <a:ext cx="1118994" cy="1309461"/>
          </a:xfrm>
          <a:custGeom>
            <a:avLst/>
            <a:gdLst/>
            <a:ahLst/>
            <a:cxnLst/>
            <a:rect l="l" t="t" r="r" b="b"/>
            <a:pathLst>
              <a:path w="1118994" h="1309461">
                <a:moveTo>
                  <a:pt x="0" y="0"/>
                </a:moveTo>
                <a:lnTo>
                  <a:pt x="1118994" y="0"/>
                </a:lnTo>
                <a:lnTo>
                  <a:pt x="1118994" y="1309461"/>
                </a:lnTo>
                <a:lnTo>
                  <a:pt x="0" y="1309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9"/>
          <p:cNvSpPr txBox="1"/>
          <p:nvPr/>
        </p:nvSpPr>
        <p:spPr>
          <a:xfrm>
            <a:off x="1972955" y="720268"/>
            <a:ext cx="1379845" cy="50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 dirty="0">
                <a:solidFill>
                  <a:srgbClr val="342424"/>
                </a:solidFill>
                <a:latin typeface="Montserrat Classic Bold"/>
              </a:rPr>
              <a:t>SHOP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98D1387-5961-FF9A-2157-065395FCADB2}"/>
              </a:ext>
            </a:extLst>
          </p:cNvPr>
          <p:cNvSpPr txBox="1"/>
          <p:nvPr/>
        </p:nvSpPr>
        <p:spPr>
          <a:xfrm>
            <a:off x="3200400" y="729949"/>
            <a:ext cx="1752600" cy="535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8"/>
              </a:lnSpc>
            </a:pPr>
            <a:r>
              <a:rPr lang="en-US" sz="3141" spc="62" dirty="0">
                <a:solidFill>
                  <a:srgbClr val="FF66C4"/>
                </a:solidFill>
                <a:latin typeface="Poppins Bold"/>
              </a:rPr>
              <a:t>SPHERE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257</Words>
  <Application>Microsoft Office PowerPoint</Application>
  <PresentationFormat>Custom</PresentationFormat>
  <Paragraphs>68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Montserrat Heavy</vt:lpstr>
      <vt:lpstr>-apple-system</vt:lpstr>
      <vt:lpstr>Calibri</vt:lpstr>
      <vt:lpstr>Poppins Bold</vt:lpstr>
      <vt:lpstr>Montserrat Medium Italics</vt:lpstr>
      <vt:lpstr>Montserrat Classic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ShopSphere</dc:title>
  <dc:creator>Asani</dc:creator>
  <cp:lastModifiedBy>Asani</cp:lastModifiedBy>
  <cp:revision>4</cp:revision>
  <dcterms:created xsi:type="dcterms:W3CDTF">2006-08-16T00:00:00Z</dcterms:created>
  <dcterms:modified xsi:type="dcterms:W3CDTF">2024-02-28T20:54:43Z</dcterms:modified>
  <dc:identifier>DAF-EjbUiJU</dc:identifier>
</cp:coreProperties>
</file>